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5"/>
    <p:sldMasterId id="2147483661" r:id="rId6"/>
  </p:sldMasterIdLst>
  <p:notesMasterIdLst>
    <p:notesMasterId r:id="rId18"/>
  </p:notesMasterIdLst>
  <p:sldIdLst>
    <p:sldId id="284" r:id="rId7"/>
    <p:sldId id="294" r:id="rId8"/>
    <p:sldId id="289" r:id="rId9"/>
    <p:sldId id="286" r:id="rId10"/>
    <p:sldId id="295" r:id="rId11"/>
    <p:sldId id="259" r:id="rId12"/>
    <p:sldId id="260" r:id="rId13"/>
    <p:sldId id="296" r:id="rId14"/>
    <p:sldId id="261" r:id="rId15"/>
    <p:sldId id="262" r:id="rId16"/>
    <p:sldId id="287" r:id="rId17"/>
  </p:sldIdLst>
  <p:sldSz cx="7559675" cy="9845675"/>
  <p:notesSz cx="6889750" cy="100187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19" roundtripDataSignature="AMtx7mjt9YMwOjY5mVUzk6qXBrVviavnM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197208-547C-90A0-B151-3A9E32C4C6C0}" name="Lauren Meadows" initials="LM" userId="S::lauren.meadows@greenfieldseducation.co.uk::b101419a-a2c2-4b99-97ea-d9b2d30dea15" providerId="AD"/>
  <p188:author id="{31F81A71-D191-B5F0-ABC5-1F141E762100}" name="Anita Gray" initials="AG" userId="Anita Gray" providerId="None"/>
  <p188:author id="{846E478C-1321-DF1D-F1EA-2E72B5BB3A11}" name="Anita Gray" initials="AG" userId="S::anita.gray@greenfieldseducation.co.uk::d621a14c-93df-41cd-9bad-3055ea55b8ab" providerId="AD"/>
  <p188:author id="{75AEABA2-6541-AB2F-DE5B-E7ACDAFB0CFC}" name="Belinda Fear" initials="BF" userId="Belinda Fear" providerId="None"/>
  <p188:author id="{457FA8B7-1053-254B-B8AB-CCE471BAB0EE}" name="Anita Gray" initials="AG" userId="9057e3f5f9c14d13" providerId="Windows Live"/>
  <p188:author id="{22FCECDF-2D0A-8F5E-2E6A-36896C2DA5E2}" name="Lisa Hook" initials="LH" userId="Lisa Hook"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E6"/>
    <a:srgbClr val="FCEEE8"/>
    <a:srgbClr val="EEB8A0"/>
    <a:srgbClr val="EDEDED"/>
    <a:srgbClr val="DB632E"/>
    <a:srgbClr val="EFBBA3"/>
    <a:srgbClr val="D8561C"/>
    <a:srgbClr val="FAD98B"/>
    <a:srgbClr val="FCE7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364CEC-96D2-42B0-9287-ED2EF87ED1F0}" v="3" dt="2022-08-30T07:02:04.601"/>
  </p1510:revLst>
</p1510:revInfo>
</file>

<file path=ppt/tableStyles.xml><?xml version="1.0" encoding="utf-8"?>
<a:tblStyleLst xmlns:a="http://schemas.openxmlformats.org/drawingml/2006/main" def="{9C6B006D-940B-448E-BDDB-A9EA9BCD7508}">
  <a:tblStyle styleId="{9C6B006D-940B-448E-BDDB-A9EA9BCD7508}"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B656D466-CCB1-42E7-84E5-A7A4F31DF8BB}"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283" autoAdjust="0"/>
  </p:normalViewPr>
  <p:slideViewPr>
    <p:cSldViewPr snapToGrid="0">
      <p:cViewPr varScale="1">
        <p:scale>
          <a:sx n="86" d="100"/>
          <a:sy n="86" d="100"/>
        </p:scale>
        <p:origin x="3272"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customschemas.google.com/relationships/presentationmetadata" Target="metadata"/><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2" y="2"/>
            <a:ext cx="2985559" cy="502675"/>
          </a:xfrm>
          <a:prstGeom prst="rect">
            <a:avLst/>
          </a:prstGeom>
          <a:noFill/>
          <a:ln>
            <a:noFill/>
          </a:ln>
        </p:spPr>
        <p:txBody>
          <a:bodyPr spcFirstLastPara="1" wrap="square" lIns="92458" tIns="46217" rIns="92458" bIns="46217"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902599" y="2"/>
            <a:ext cx="2985559" cy="502675"/>
          </a:xfrm>
          <a:prstGeom prst="rect">
            <a:avLst/>
          </a:prstGeom>
          <a:noFill/>
          <a:ln>
            <a:noFill/>
          </a:ln>
        </p:spPr>
        <p:txBody>
          <a:bodyPr spcFirstLastPara="1" wrap="square" lIns="92458" tIns="46217" rIns="92458" bIns="46217"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2146300" y="1250950"/>
            <a:ext cx="2597150" cy="3382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976" y="4821506"/>
            <a:ext cx="5511800" cy="3944868"/>
          </a:xfrm>
          <a:prstGeom prst="rect">
            <a:avLst/>
          </a:prstGeom>
          <a:noFill/>
          <a:ln>
            <a:noFill/>
          </a:ln>
        </p:spPr>
        <p:txBody>
          <a:bodyPr spcFirstLastPara="1" wrap="square" lIns="92458" tIns="46217" rIns="92458" bIns="46217"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2" y="9516041"/>
            <a:ext cx="2985559" cy="502674"/>
          </a:xfrm>
          <a:prstGeom prst="rect">
            <a:avLst/>
          </a:prstGeom>
          <a:noFill/>
          <a:ln>
            <a:noFill/>
          </a:ln>
        </p:spPr>
        <p:txBody>
          <a:bodyPr spcFirstLastPara="1" wrap="square" lIns="92458" tIns="46217" rIns="92458" bIns="46217"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902599" y="9516041"/>
            <a:ext cx="2985559" cy="502674"/>
          </a:xfrm>
          <a:prstGeom prst="rect">
            <a:avLst/>
          </a:prstGeom>
          <a:noFill/>
          <a:ln>
            <a:noFill/>
          </a:ln>
        </p:spPr>
        <p:txBody>
          <a:bodyPr spcFirstLastPara="1" wrap="square" lIns="92458" tIns="46217" rIns="92458" bIns="46217" anchor="b" anchorCtr="0">
            <a:noAutofit/>
          </a:bodyPr>
          <a:lstStyle/>
          <a:p>
            <a:pPr algn="r">
              <a:buSzPts val="1200"/>
            </a:pPr>
            <a:fld id="{00000000-1234-1234-1234-123412341234}" type="slidenum">
              <a:rPr lang="en-GB" sz="1200" smtClean="0">
                <a:solidFill>
                  <a:schemeClr val="dk1"/>
                </a:solidFill>
                <a:latin typeface="Calibri"/>
                <a:ea typeface="Calibri"/>
                <a:cs typeface="Calibri"/>
                <a:sym typeface="Calibri"/>
              </a:rPr>
              <a:pPr algn="r">
                <a:buSzPts val="1200"/>
              </a:pPr>
              <a:t>‹#›</a:t>
            </a:fld>
            <a:endParaRPr lang="en-GB" sz="1200"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txBox="1">
            <a:spLocks noGrp="1"/>
          </p:cNvSpPr>
          <p:nvPr>
            <p:ph type="body" idx="1"/>
          </p:nvPr>
        </p:nvSpPr>
        <p:spPr>
          <a:xfrm>
            <a:off x="688976" y="4821506"/>
            <a:ext cx="5511800" cy="3944868"/>
          </a:xfrm>
          <a:prstGeom prst="rect">
            <a:avLst/>
          </a:prstGeom>
        </p:spPr>
        <p:txBody>
          <a:bodyPr spcFirstLastPara="1" wrap="square" lIns="92458" tIns="46217" rIns="92458" bIns="46217" anchor="t" anchorCtr="0">
            <a:noAutofit/>
          </a:bodyPr>
          <a:lstStyle/>
          <a:p>
            <a:pPr marL="0" indent="0"/>
            <a:endParaRPr dirty="0"/>
          </a:p>
        </p:txBody>
      </p:sp>
      <p:sp>
        <p:nvSpPr>
          <p:cNvPr id="91" name="Google Shape;91;p1:notes"/>
          <p:cNvSpPr>
            <a:spLocks noGrp="1" noRot="1" noChangeAspect="1"/>
          </p:cNvSpPr>
          <p:nvPr>
            <p:ph type="sldImg" idx="2"/>
          </p:nvPr>
        </p:nvSpPr>
        <p:spPr>
          <a:xfrm>
            <a:off x="2146300" y="1250950"/>
            <a:ext cx="2597150" cy="33829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3607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26:notes"/>
          <p:cNvSpPr txBox="1">
            <a:spLocks noGrp="1"/>
          </p:cNvSpPr>
          <p:nvPr>
            <p:ph type="body" idx="1"/>
          </p:nvPr>
        </p:nvSpPr>
        <p:spPr>
          <a:xfrm>
            <a:off x="688976" y="4821508"/>
            <a:ext cx="5511800" cy="3944868"/>
          </a:xfrm>
          <a:prstGeom prst="rect">
            <a:avLst/>
          </a:prstGeom>
          <a:noFill/>
          <a:ln>
            <a:noFill/>
          </a:ln>
        </p:spPr>
        <p:txBody>
          <a:bodyPr spcFirstLastPara="1" wrap="square" lIns="95333" tIns="47653" rIns="95333" bIns="47653" anchor="t" anchorCtr="0">
            <a:noAutofit/>
          </a:bodyPr>
          <a:lstStyle/>
          <a:p>
            <a:pPr marL="0" indent="0"/>
            <a:endParaRPr dirty="0"/>
          </a:p>
        </p:txBody>
      </p:sp>
      <p:sp>
        <p:nvSpPr>
          <p:cNvPr id="246" name="Google Shape;246;p26:notes"/>
          <p:cNvSpPr>
            <a:spLocks noGrp="1" noRot="1" noChangeAspect="1"/>
          </p:cNvSpPr>
          <p:nvPr>
            <p:ph type="sldImg" idx="2"/>
          </p:nvPr>
        </p:nvSpPr>
        <p:spPr>
          <a:xfrm>
            <a:off x="2146300" y="1250950"/>
            <a:ext cx="2597150" cy="3384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21:notes"/>
          <p:cNvSpPr txBox="1">
            <a:spLocks noGrp="1"/>
          </p:cNvSpPr>
          <p:nvPr>
            <p:ph type="body" idx="1"/>
          </p:nvPr>
        </p:nvSpPr>
        <p:spPr>
          <a:xfrm>
            <a:off x="688976" y="4821508"/>
            <a:ext cx="5511800" cy="3944868"/>
          </a:xfrm>
          <a:prstGeom prst="rect">
            <a:avLst/>
          </a:prstGeom>
          <a:noFill/>
          <a:ln>
            <a:noFill/>
          </a:ln>
        </p:spPr>
        <p:txBody>
          <a:bodyPr spcFirstLastPara="1" wrap="square" lIns="95333" tIns="47653" rIns="95333" bIns="47653" anchor="t" anchorCtr="0">
            <a:noAutofit/>
          </a:bodyPr>
          <a:lstStyle/>
          <a:p>
            <a:pPr marL="0" indent="0"/>
            <a:endParaRPr dirty="0"/>
          </a:p>
        </p:txBody>
      </p:sp>
      <p:sp>
        <p:nvSpPr>
          <p:cNvPr id="175" name="Google Shape;175;p21:notes"/>
          <p:cNvSpPr>
            <a:spLocks noGrp="1" noRot="1" noChangeAspect="1"/>
          </p:cNvSpPr>
          <p:nvPr>
            <p:ph type="sldImg" idx="2"/>
          </p:nvPr>
        </p:nvSpPr>
        <p:spPr>
          <a:xfrm>
            <a:off x="2146300" y="1250950"/>
            <a:ext cx="2597150" cy="3384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59157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22:notes"/>
          <p:cNvSpPr txBox="1">
            <a:spLocks noGrp="1"/>
          </p:cNvSpPr>
          <p:nvPr>
            <p:ph type="body" idx="1"/>
          </p:nvPr>
        </p:nvSpPr>
        <p:spPr>
          <a:xfrm>
            <a:off x="688976" y="4821508"/>
            <a:ext cx="5511800" cy="3944868"/>
          </a:xfrm>
          <a:prstGeom prst="rect">
            <a:avLst/>
          </a:prstGeom>
          <a:noFill/>
          <a:ln>
            <a:noFill/>
          </a:ln>
        </p:spPr>
        <p:txBody>
          <a:bodyPr spcFirstLastPara="1" wrap="square" lIns="95333" tIns="47653" rIns="95333" bIns="47653" anchor="t" anchorCtr="0">
            <a:noAutofit/>
          </a:bodyPr>
          <a:lstStyle/>
          <a:p>
            <a:pPr marL="0" indent="0"/>
            <a:endParaRPr dirty="0"/>
          </a:p>
        </p:txBody>
      </p:sp>
      <p:sp>
        <p:nvSpPr>
          <p:cNvPr id="190" name="Google Shape;190;p22:notes"/>
          <p:cNvSpPr>
            <a:spLocks noGrp="1" noRot="1" noChangeAspect="1"/>
          </p:cNvSpPr>
          <p:nvPr>
            <p:ph type="sldImg" idx="2"/>
          </p:nvPr>
        </p:nvSpPr>
        <p:spPr>
          <a:xfrm>
            <a:off x="2146300" y="1250950"/>
            <a:ext cx="2597150" cy="3384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5:notes"/>
          <p:cNvSpPr>
            <a:spLocks noGrp="1" noRot="1" noChangeAspect="1"/>
          </p:cNvSpPr>
          <p:nvPr>
            <p:ph type="sldImg" idx="2"/>
          </p:nvPr>
        </p:nvSpPr>
        <p:spPr>
          <a:xfrm>
            <a:off x="2259013" y="1130300"/>
            <a:ext cx="2347912" cy="30559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25:notes"/>
          <p:cNvSpPr txBox="1">
            <a:spLocks noGrp="1"/>
          </p:cNvSpPr>
          <p:nvPr>
            <p:ph type="body" idx="1"/>
          </p:nvPr>
        </p:nvSpPr>
        <p:spPr>
          <a:xfrm>
            <a:off x="686595" y="4353949"/>
            <a:ext cx="5492750" cy="3562320"/>
          </a:xfrm>
          <a:prstGeom prst="rect">
            <a:avLst/>
          </a:prstGeom>
          <a:noFill/>
          <a:ln>
            <a:noFill/>
          </a:ln>
        </p:spPr>
        <p:txBody>
          <a:bodyPr spcFirstLastPara="1" wrap="square" lIns="89725" tIns="44850" rIns="89725" bIns="4485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233" name="Google Shape;233;p25:notes"/>
          <p:cNvSpPr txBox="1">
            <a:spLocks noGrp="1"/>
          </p:cNvSpPr>
          <p:nvPr>
            <p:ph type="sldNum" idx="12"/>
          </p:nvPr>
        </p:nvSpPr>
        <p:spPr>
          <a:xfrm>
            <a:off x="3889112" y="8593237"/>
            <a:ext cx="2975240" cy="453928"/>
          </a:xfrm>
          <a:prstGeom prst="rect">
            <a:avLst/>
          </a:prstGeom>
          <a:noFill/>
          <a:ln>
            <a:noFill/>
          </a:ln>
        </p:spPr>
        <p:txBody>
          <a:bodyPr spcFirstLastPara="1" wrap="square" lIns="89725" tIns="44850" rIns="89725" bIns="448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78213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23:notes"/>
          <p:cNvSpPr txBox="1">
            <a:spLocks noGrp="1"/>
          </p:cNvSpPr>
          <p:nvPr>
            <p:ph type="body" idx="1"/>
          </p:nvPr>
        </p:nvSpPr>
        <p:spPr>
          <a:xfrm>
            <a:off x="688976" y="4821508"/>
            <a:ext cx="5511800" cy="3944868"/>
          </a:xfrm>
          <a:prstGeom prst="rect">
            <a:avLst/>
          </a:prstGeom>
          <a:noFill/>
          <a:ln>
            <a:noFill/>
          </a:ln>
        </p:spPr>
        <p:txBody>
          <a:bodyPr spcFirstLastPara="1" wrap="square" lIns="95333" tIns="47653" rIns="95333" bIns="47653" anchor="t" anchorCtr="0">
            <a:noAutofit/>
          </a:bodyPr>
          <a:lstStyle/>
          <a:p>
            <a:pPr marL="0" indent="0"/>
            <a:endParaRPr dirty="0"/>
          </a:p>
        </p:txBody>
      </p:sp>
      <p:sp>
        <p:nvSpPr>
          <p:cNvPr id="198" name="Google Shape;198;p23:notes"/>
          <p:cNvSpPr>
            <a:spLocks noGrp="1" noRot="1" noChangeAspect="1"/>
          </p:cNvSpPr>
          <p:nvPr>
            <p:ph type="sldImg" idx="2"/>
          </p:nvPr>
        </p:nvSpPr>
        <p:spPr>
          <a:xfrm>
            <a:off x="2146300" y="1250950"/>
            <a:ext cx="2597150" cy="3384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4:notes"/>
          <p:cNvSpPr txBox="1">
            <a:spLocks noGrp="1"/>
          </p:cNvSpPr>
          <p:nvPr>
            <p:ph type="body" idx="1"/>
          </p:nvPr>
        </p:nvSpPr>
        <p:spPr>
          <a:xfrm>
            <a:off x="688976" y="4821508"/>
            <a:ext cx="5511800" cy="3944868"/>
          </a:xfrm>
          <a:prstGeom prst="rect">
            <a:avLst/>
          </a:prstGeom>
          <a:noFill/>
          <a:ln>
            <a:noFill/>
          </a:ln>
        </p:spPr>
        <p:txBody>
          <a:bodyPr spcFirstLastPara="1" wrap="square" lIns="95333" tIns="47653" rIns="95333" bIns="47653" anchor="t" anchorCtr="0">
            <a:noAutofit/>
          </a:bodyPr>
          <a:lstStyle/>
          <a:p>
            <a:pPr marL="0" indent="0"/>
            <a:endParaRPr dirty="0"/>
          </a:p>
        </p:txBody>
      </p:sp>
      <p:sp>
        <p:nvSpPr>
          <p:cNvPr id="208" name="Google Shape;208;p24:notes"/>
          <p:cNvSpPr>
            <a:spLocks noGrp="1" noRot="1" noChangeAspect="1"/>
          </p:cNvSpPr>
          <p:nvPr>
            <p:ph type="sldImg" idx="2"/>
          </p:nvPr>
        </p:nvSpPr>
        <p:spPr>
          <a:xfrm>
            <a:off x="2146300" y="1250950"/>
            <a:ext cx="2597150" cy="3384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4:notes"/>
          <p:cNvSpPr txBox="1">
            <a:spLocks noGrp="1"/>
          </p:cNvSpPr>
          <p:nvPr>
            <p:ph type="body" idx="1"/>
          </p:nvPr>
        </p:nvSpPr>
        <p:spPr>
          <a:xfrm>
            <a:off x="688976" y="4821508"/>
            <a:ext cx="5511800" cy="3944868"/>
          </a:xfrm>
          <a:prstGeom prst="rect">
            <a:avLst/>
          </a:prstGeom>
          <a:noFill/>
          <a:ln>
            <a:noFill/>
          </a:ln>
        </p:spPr>
        <p:txBody>
          <a:bodyPr spcFirstLastPara="1" wrap="square" lIns="95333" tIns="47653" rIns="95333" bIns="47653" anchor="t" anchorCtr="0">
            <a:noAutofit/>
          </a:bodyPr>
          <a:lstStyle/>
          <a:p>
            <a:pPr marL="0" indent="0"/>
            <a:endParaRPr dirty="0"/>
          </a:p>
        </p:txBody>
      </p:sp>
      <p:sp>
        <p:nvSpPr>
          <p:cNvPr id="208" name="Google Shape;208;p24:notes"/>
          <p:cNvSpPr>
            <a:spLocks noGrp="1" noRot="1" noChangeAspect="1"/>
          </p:cNvSpPr>
          <p:nvPr>
            <p:ph type="sldImg" idx="2"/>
          </p:nvPr>
        </p:nvSpPr>
        <p:spPr>
          <a:xfrm>
            <a:off x="2146300" y="1250950"/>
            <a:ext cx="2597150" cy="3384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76708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5:notes"/>
          <p:cNvSpPr txBox="1">
            <a:spLocks noGrp="1"/>
          </p:cNvSpPr>
          <p:nvPr>
            <p:ph type="body" idx="1"/>
          </p:nvPr>
        </p:nvSpPr>
        <p:spPr>
          <a:xfrm>
            <a:off x="688976" y="4821508"/>
            <a:ext cx="5511800" cy="3944868"/>
          </a:xfrm>
          <a:prstGeom prst="rect">
            <a:avLst/>
          </a:prstGeom>
          <a:noFill/>
          <a:ln>
            <a:noFill/>
          </a:ln>
        </p:spPr>
        <p:txBody>
          <a:bodyPr spcFirstLastPara="1" wrap="square" lIns="95333" tIns="47653" rIns="95333" bIns="47653" anchor="t" anchorCtr="0">
            <a:noAutofit/>
          </a:bodyPr>
          <a:lstStyle/>
          <a:p>
            <a:pPr marL="0" indent="0"/>
            <a:endParaRPr dirty="0"/>
          </a:p>
        </p:txBody>
      </p:sp>
      <p:sp>
        <p:nvSpPr>
          <p:cNvPr id="220" name="Google Shape;220;p5:notes"/>
          <p:cNvSpPr>
            <a:spLocks noGrp="1" noRot="1" noChangeAspect="1"/>
          </p:cNvSpPr>
          <p:nvPr>
            <p:ph type="sldImg" idx="2"/>
          </p:nvPr>
        </p:nvSpPr>
        <p:spPr>
          <a:xfrm>
            <a:off x="2146300" y="1250950"/>
            <a:ext cx="2597150" cy="3384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5:notes"/>
          <p:cNvSpPr>
            <a:spLocks noGrp="1" noRot="1" noChangeAspect="1"/>
          </p:cNvSpPr>
          <p:nvPr>
            <p:ph type="sldImg" idx="2"/>
          </p:nvPr>
        </p:nvSpPr>
        <p:spPr>
          <a:xfrm>
            <a:off x="2146300" y="1250950"/>
            <a:ext cx="2597150" cy="3384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25:notes"/>
          <p:cNvSpPr txBox="1">
            <a:spLocks noGrp="1"/>
          </p:cNvSpPr>
          <p:nvPr>
            <p:ph type="body" idx="1"/>
          </p:nvPr>
        </p:nvSpPr>
        <p:spPr>
          <a:xfrm>
            <a:off x="688976" y="4821508"/>
            <a:ext cx="5511800" cy="3944868"/>
          </a:xfrm>
          <a:prstGeom prst="rect">
            <a:avLst/>
          </a:prstGeom>
          <a:noFill/>
          <a:ln>
            <a:noFill/>
          </a:ln>
        </p:spPr>
        <p:txBody>
          <a:bodyPr spcFirstLastPara="1" wrap="square" lIns="95333" tIns="47653" rIns="95333" bIns="47653" anchor="t" anchorCtr="0">
            <a:noAutofit/>
          </a:bodyPr>
          <a:lstStyle/>
          <a:p>
            <a:pPr marL="485775" indent="-242888"/>
            <a:endParaRPr dirty="0"/>
          </a:p>
        </p:txBody>
      </p:sp>
      <p:sp>
        <p:nvSpPr>
          <p:cNvPr id="233" name="Google Shape;233;p25:notes"/>
          <p:cNvSpPr txBox="1">
            <a:spLocks noGrp="1"/>
          </p:cNvSpPr>
          <p:nvPr>
            <p:ph type="sldNum" idx="12"/>
          </p:nvPr>
        </p:nvSpPr>
        <p:spPr>
          <a:xfrm>
            <a:off x="3902600" y="9516041"/>
            <a:ext cx="2985559" cy="502674"/>
          </a:xfrm>
          <a:prstGeom prst="rect">
            <a:avLst/>
          </a:prstGeom>
          <a:noFill/>
          <a:ln>
            <a:noFill/>
          </a:ln>
        </p:spPr>
        <p:txBody>
          <a:bodyPr spcFirstLastPara="1" wrap="square" lIns="95333" tIns="47653" rIns="95333" bIns="47653" anchor="b" anchorCtr="0">
            <a:noAutofit/>
          </a:bodyPr>
          <a:lstStyle/>
          <a:p>
            <a:pPr algn="r"/>
            <a:fld id="{00000000-1234-1234-1234-123412341234}" type="slidenum">
              <a:rPr lang="en-GB" sz="1300">
                <a:solidFill>
                  <a:schemeClr val="dk1"/>
                </a:solidFill>
                <a:latin typeface="Calibri"/>
                <a:ea typeface="Calibri"/>
                <a:cs typeface="Calibri"/>
                <a:sym typeface="Calibri"/>
              </a:rPr>
              <a:pPr algn="r"/>
              <a:t>10</a:t>
            </a:fld>
            <a:endParaRPr sz="1300" dirty="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17"/>
          <p:cNvSpPr txBox="1">
            <a:spLocks noGrp="1"/>
          </p:cNvSpPr>
          <p:nvPr>
            <p:ph type="title"/>
          </p:nvPr>
        </p:nvSpPr>
        <p:spPr>
          <a:xfrm>
            <a:off x="519728" y="547343"/>
            <a:ext cx="6520220" cy="190304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37"/>
              <a:buFont typeface="Avenir"/>
              <a:buNone/>
              <a:defRPr>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7"/>
          <p:cNvSpPr txBox="1">
            <a:spLocks noGrp="1"/>
          </p:cNvSpPr>
          <p:nvPr>
            <p:ph type="body" idx="1"/>
          </p:nvPr>
        </p:nvSpPr>
        <p:spPr>
          <a:xfrm>
            <a:off x="519728" y="2620955"/>
            <a:ext cx="6520220" cy="6246990"/>
          </a:xfrm>
          <a:prstGeom prst="rect">
            <a:avLst/>
          </a:prstGeom>
          <a:noFill/>
          <a:ln>
            <a:noFill/>
          </a:ln>
        </p:spPr>
        <p:txBody>
          <a:bodyPr spcFirstLastPara="1" wrap="square" lIns="91425" tIns="45700" rIns="91425" bIns="45700" anchor="t" anchorCtr="0">
            <a:normAutofit/>
          </a:bodyPr>
          <a:lstStyle>
            <a:lvl1pPr marL="457200" lvl="0" indent="-375602" algn="l">
              <a:lnSpc>
                <a:spcPct val="90000"/>
              </a:lnSpc>
              <a:spcBef>
                <a:spcPts val="827"/>
              </a:spcBef>
              <a:spcAft>
                <a:spcPts val="0"/>
              </a:spcAft>
              <a:buClr>
                <a:schemeClr val="dk1"/>
              </a:buClr>
              <a:buSzPts val="2315"/>
              <a:buChar char="•"/>
              <a:defRPr>
                <a:latin typeface="Avenir"/>
                <a:ea typeface="Avenir"/>
                <a:cs typeface="Avenir"/>
                <a:sym typeface="Avenir"/>
              </a:defRPr>
            </a:lvl1pPr>
            <a:lvl2pPr marL="914400" lvl="1" indent="-354583" algn="l">
              <a:lnSpc>
                <a:spcPct val="90000"/>
              </a:lnSpc>
              <a:spcBef>
                <a:spcPts val="413"/>
              </a:spcBef>
              <a:spcAft>
                <a:spcPts val="0"/>
              </a:spcAft>
              <a:buClr>
                <a:schemeClr val="dk1"/>
              </a:buClr>
              <a:buSzPts val="1984"/>
              <a:buChar char="•"/>
              <a:defRPr>
                <a:latin typeface="Avenir"/>
                <a:ea typeface="Avenir"/>
                <a:cs typeface="Avenir"/>
                <a:sym typeface="Avenir"/>
              </a:defRPr>
            </a:lvl2pPr>
            <a:lvl3pPr marL="1371600" lvl="2" indent="-333565" algn="l">
              <a:lnSpc>
                <a:spcPct val="90000"/>
              </a:lnSpc>
              <a:spcBef>
                <a:spcPts val="413"/>
              </a:spcBef>
              <a:spcAft>
                <a:spcPts val="0"/>
              </a:spcAft>
              <a:buClr>
                <a:schemeClr val="dk1"/>
              </a:buClr>
              <a:buSzPts val="1653"/>
              <a:buChar char="•"/>
              <a:defRPr>
                <a:latin typeface="Avenir"/>
                <a:ea typeface="Avenir"/>
                <a:cs typeface="Avenir"/>
                <a:sym typeface="Avenir"/>
              </a:defRPr>
            </a:lvl3pPr>
            <a:lvl4pPr marL="1828800" lvl="3" indent="-323088" algn="l">
              <a:lnSpc>
                <a:spcPct val="90000"/>
              </a:lnSpc>
              <a:spcBef>
                <a:spcPts val="413"/>
              </a:spcBef>
              <a:spcAft>
                <a:spcPts val="0"/>
              </a:spcAft>
              <a:buClr>
                <a:schemeClr val="dk1"/>
              </a:buClr>
              <a:buSzPts val="1488"/>
              <a:buChar char="•"/>
              <a:defRPr>
                <a:latin typeface="Avenir"/>
                <a:ea typeface="Avenir"/>
                <a:cs typeface="Avenir"/>
                <a:sym typeface="Avenir"/>
              </a:defRPr>
            </a:lvl4pPr>
            <a:lvl5pPr marL="2286000" lvl="4" indent="-323088" algn="l">
              <a:lnSpc>
                <a:spcPct val="90000"/>
              </a:lnSpc>
              <a:spcBef>
                <a:spcPts val="413"/>
              </a:spcBef>
              <a:spcAft>
                <a:spcPts val="0"/>
              </a:spcAft>
              <a:buClr>
                <a:schemeClr val="dk1"/>
              </a:buClr>
              <a:buSzPts val="1488"/>
              <a:buChar char="•"/>
              <a:defRPr>
                <a:latin typeface="Avenir"/>
                <a:ea typeface="Avenir"/>
                <a:cs typeface="Avenir"/>
                <a:sym typeface="Avenir"/>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31" name="Google Shape;31;p17"/>
          <p:cNvSpPr txBox="1">
            <a:spLocks noGrp="1"/>
          </p:cNvSpPr>
          <p:nvPr>
            <p:ph type="dt" idx="10"/>
          </p:nvPr>
        </p:nvSpPr>
        <p:spPr>
          <a:xfrm>
            <a:off x="519728" y="9125484"/>
            <a:ext cx="1700927" cy="52419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2" name="Google Shape;32;p17"/>
          <p:cNvSpPr txBox="1">
            <a:spLocks noGrp="1"/>
          </p:cNvSpPr>
          <p:nvPr>
            <p:ph type="ftr" idx="11"/>
          </p:nvPr>
        </p:nvSpPr>
        <p:spPr>
          <a:xfrm>
            <a:off x="2504143" y="9125484"/>
            <a:ext cx="2551390" cy="52419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3" name="Google Shape;33;p17"/>
          <p:cNvSpPr txBox="1">
            <a:spLocks noGrp="1"/>
          </p:cNvSpPr>
          <p:nvPr>
            <p:ph type="sldNum" idx="12"/>
          </p:nvPr>
        </p:nvSpPr>
        <p:spPr>
          <a:xfrm>
            <a:off x="5339020" y="9125484"/>
            <a:ext cx="1700927" cy="52419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GB"/>
              <a:t>‹#›</a:t>
            </a:fld>
            <a:endParaRPr dirty="0"/>
          </a:p>
        </p:txBody>
      </p:sp>
      <p:sp>
        <p:nvSpPr>
          <p:cNvPr id="34" name="Google Shape;34;p17"/>
          <p:cNvSpPr txBox="1"/>
          <p:nvPr/>
        </p:nvSpPr>
        <p:spPr>
          <a:xfrm>
            <a:off x="721802" y="9387579"/>
            <a:ext cx="6116069" cy="376658"/>
          </a:xfrm>
          <a:prstGeom prst="rect">
            <a:avLst/>
          </a:prstGeom>
          <a:noFill/>
          <a:ln>
            <a:noFill/>
          </a:ln>
        </p:spPr>
        <p:txBody>
          <a:bodyPr spcFirstLastPara="1" wrap="square" lIns="91425" tIns="45700" rIns="91425" bIns="45700" anchor="ctr" anchorCtr="0">
            <a:noAutofit/>
          </a:bodyPr>
          <a:lstStyle/>
          <a:p>
            <a:pPr marL="0" marR="0" lvl="0" indent="0" algn="ctr" rtl="0">
              <a:lnSpc>
                <a:spcPct val="104000"/>
              </a:lnSpc>
              <a:spcBef>
                <a:spcPts val="0"/>
              </a:spcBef>
              <a:spcAft>
                <a:spcPts val="0"/>
              </a:spcAft>
              <a:buClr>
                <a:srgbClr val="000000"/>
              </a:buClr>
              <a:buSzPts val="800"/>
              <a:buFont typeface="Arial"/>
              <a:buNone/>
            </a:pPr>
            <a:r>
              <a:rPr lang="en-GB" sz="800" b="0" i="0" u="none" strike="noStrike" cap="none" dirty="0">
                <a:solidFill>
                  <a:srgbClr val="000000"/>
                </a:solidFill>
                <a:latin typeface="Calibri"/>
                <a:ea typeface="Calibri"/>
                <a:cs typeface="Calibri"/>
                <a:sym typeface="Calibri"/>
              </a:rPr>
              <a:t>Intellectual content and design copyright © 2022 Unity Schools Partnership (Curriculum structure and principles © Greenfields Education Ltd)    </a:t>
            </a:r>
            <a:r>
              <a:rPr lang="en-GB" sz="800" b="0" i="0" u="none" strike="noStrike" cap="none" dirty="0">
                <a:solidFill>
                  <a:schemeClr val="dk1"/>
                </a:solidFill>
                <a:latin typeface="Calibri"/>
                <a:ea typeface="Calibri"/>
                <a:cs typeface="Calibri"/>
                <a:sym typeface="Calibri"/>
              </a:rPr>
              <a:t>Image(s) used under license from Shutterstock.com</a:t>
            </a:r>
            <a:endParaRPr sz="800" b="0" i="0" u="none" strike="noStrike" cap="none" dirty="0">
              <a:solidFill>
                <a:schemeClr val="dk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2"/>
        <p:cNvGrpSpPr/>
        <p:nvPr/>
      </p:nvGrpSpPr>
      <p:grpSpPr>
        <a:xfrm>
          <a:off x="0" y="0"/>
          <a:ext cx="0" cy="0"/>
          <a:chOff x="0" y="0"/>
          <a:chExt cx="0" cy="0"/>
        </a:xfrm>
      </p:grpSpPr>
      <p:sp>
        <p:nvSpPr>
          <p:cNvPr id="43" name="Google Shape;43;p19"/>
          <p:cNvSpPr txBox="1">
            <a:spLocks noGrp="1"/>
          </p:cNvSpPr>
          <p:nvPr>
            <p:ph type="title"/>
          </p:nvPr>
        </p:nvSpPr>
        <p:spPr>
          <a:xfrm>
            <a:off x="519728" y="524193"/>
            <a:ext cx="6520220" cy="190304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9"/>
          <p:cNvSpPr txBox="1">
            <a:spLocks noGrp="1"/>
          </p:cNvSpPr>
          <p:nvPr>
            <p:ph type="body" idx="1"/>
          </p:nvPr>
        </p:nvSpPr>
        <p:spPr>
          <a:xfrm>
            <a:off x="519728" y="2620955"/>
            <a:ext cx="3212862" cy="624699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27"/>
              </a:spcBef>
              <a:spcAft>
                <a:spcPts val="0"/>
              </a:spcAft>
              <a:buClr>
                <a:schemeClr val="dk1"/>
              </a:buClr>
              <a:buSzPts val="1800"/>
              <a:buChar char="•"/>
              <a:defRPr/>
            </a:lvl1pPr>
            <a:lvl2pPr marL="914400" lvl="1" indent="-342900" algn="l">
              <a:lnSpc>
                <a:spcPct val="90000"/>
              </a:lnSpc>
              <a:spcBef>
                <a:spcPts val="413"/>
              </a:spcBef>
              <a:spcAft>
                <a:spcPts val="0"/>
              </a:spcAft>
              <a:buClr>
                <a:schemeClr val="dk1"/>
              </a:buClr>
              <a:buSzPts val="1800"/>
              <a:buChar char="•"/>
              <a:defRPr/>
            </a:lvl2pPr>
            <a:lvl3pPr marL="1371600" lvl="2" indent="-342900" algn="l">
              <a:lnSpc>
                <a:spcPct val="90000"/>
              </a:lnSpc>
              <a:spcBef>
                <a:spcPts val="413"/>
              </a:spcBef>
              <a:spcAft>
                <a:spcPts val="0"/>
              </a:spcAft>
              <a:buClr>
                <a:schemeClr val="dk1"/>
              </a:buClr>
              <a:buSzPts val="1800"/>
              <a:buChar char="•"/>
              <a:defRPr/>
            </a:lvl3pPr>
            <a:lvl4pPr marL="1828800" lvl="3" indent="-342900" algn="l">
              <a:lnSpc>
                <a:spcPct val="90000"/>
              </a:lnSpc>
              <a:spcBef>
                <a:spcPts val="413"/>
              </a:spcBef>
              <a:spcAft>
                <a:spcPts val="0"/>
              </a:spcAft>
              <a:buClr>
                <a:schemeClr val="dk1"/>
              </a:buClr>
              <a:buSzPts val="1800"/>
              <a:buChar char="•"/>
              <a:defRPr/>
            </a:lvl4pPr>
            <a:lvl5pPr marL="2286000" lvl="4" indent="-342900" algn="l">
              <a:lnSpc>
                <a:spcPct val="90000"/>
              </a:lnSpc>
              <a:spcBef>
                <a:spcPts val="413"/>
              </a:spcBef>
              <a:spcAft>
                <a:spcPts val="0"/>
              </a:spcAft>
              <a:buClr>
                <a:schemeClr val="dk1"/>
              </a:buClr>
              <a:buSzPts val="1800"/>
              <a:buChar char="•"/>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45" name="Google Shape;45;p19"/>
          <p:cNvSpPr txBox="1">
            <a:spLocks noGrp="1"/>
          </p:cNvSpPr>
          <p:nvPr>
            <p:ph type="body" idx="2"/>
          </p:nvPr>
        </p:nvSpPr>
        <p:spPr>
          <a:xfrm>
            <a:off x="3827085" y="2620955"/>
            <a:ext cx="3212862" cy="624699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27"/>
              </a:spcBef>
              <a:spcAft>
                <a:spcPts val="0"/>
              </a:spcAft>
              <a:buClr>
                <a:schemeClr val="dk1"/>
              </a:buClr>
              <a:buSzPts val="1800"/>
              <a:buChar char="•"/>
              <a:defRPr/>
            </a:lvl1pPr>
            <a:lvl2pPr marL="914400" lvl="1" indent="-342900" algn="l">
              <a:lnSpc>
                <a:spcPct val="90000"/>
              </a:lnSpc>
              <a:spcBef>
                <a:spcPts val="413"/>
              </a:spcBef>
              <a:spcAft>
                <a:spcPts val="0"/>
              </a:spcAft>
              <a:buClr>
                <a:schemeClr val="dk1"/>
              </a:buClr>
              <a:buSzPts val="1800"/>
              <a:buChar char="•"/>
              <a:defRPr/>
            </a:lvl2pPr>
            <a:lvl3pPr marL="1371600" lvl="2" indent="-342900" algn="l">
              <a:lnSpc>
                <a:spcPct val="90000"/>
              </a:lnSpc>
              <a:spcBef>
                <a:spcPts val="413"/>
              </a:spcBef>
              <a:spcAft>
                <a:spcPts val="0"/>
              </a:spcAft>
              <a:buClr>
                <a:schemeClr val="dk1"/>
              </a:buClr>
              <a:buSzPts val="1800"/>
              <a:buChar char="•"/>
              <a:defRPr/>
            </a:lvl3pPr>
            <a:lvl4pPr marL="1828800" lvl="3" indent="-342900" algn="l">
              <a:lnSpc>
                <a:spcPct val="90000"/>
              </a:lnSpc>
              <a:spcBef>
                <a:spcPts val="413"/>
              </a:spcBef>
              <a:spcAft>
                <a:spcPts val="0"/>
              </a:spcAft>
              <a:buClr>
                <a:schemeClr val="dk1"/>
              </a:buClr>
              <a:buSzPts val="1800"/>
              <a:buChar char="•"/>
              <a:defRPr/>
            </a:lvl4pPr>
            <a:lvl5pPr marL="2286000" lvl="4" indent="-342900" algn="l">
              <a:lnSpc>
                <a:spcPct val="90000"/>
              </a:lnSpc>
              <a:spcBef>
                <a:spcPts val="413"/>
              </a:spcBef>
              <a:spcAft>
                <a:spcPts val="0"/>
              </a:spcAft>
              <a:buClr>
                <a:schemeClr val="dk1"/>
              </a:buClr>
              <a:buSzPts val="1800"/>
              <a:buChar char="•"/>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46" name="Google Shape;46;p19"/>
          <p:cNvSpPr txBox="1">
            <a:spLocks noGrp="1"/>
          </p:cNvSpPr>
          <p:nvPr>
            <p:ph type="dt" idx="10"/>
          </p:nvPr>
        </p:nvSpPr>
        <p:spPr>
          <a:xfrm>
            <a:off x="519728" y="9125484"/>
            <a:ext cx="1700927" cy="52419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9"/>
          <p:cNvSpPr txBox="1">
            <a:spLocks noGrp="1"/>
          </p:cNvSpPr>
          <p:nvPr>
            <p:ph type="ftr" idx="11"/>
          </p:nvPr>
        </p:nvSpPr>
        <p:spPr>
          <a:xfrm>
            <a:off x="2504143" y="9125484"/>
            <a:ext cx="2551390" cy="52419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9"/>
          <p:cNvSpPr txBox="1">
            <a:spLocks noGrp="1"/>
          </p:cNvSpPr>
          <p:nvPr>
            <p:ph type="sldNum" idx="12"/>
          </p:nvPr>
        </p:nvSpPr>
        <p:spPr>
          <a:xfrm>
            <a:off x="5339020" y="9125484"/>
            <a:ext cx="1700927" cy="52419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56661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9"/>
        <p:cNvGrpSpPr/>
        <p:nvPr/>
      </p:nvGrpSpPr>
      <p:grpSpPr>
        <a:xfrm>
          <a:off x="0" y="0"/>
          <a:ext cx="0" cy="0"/>
          <a:chOff x="0" y="0"/>
          <a:chExt cx="0" cy="0"/>
        </a:xfrm>
      </p:grpSpPr>
      <p:sp>
        <p:nvSpPr>
          <p:cNvPr id="50" name="Google Shape;50;p20"/>
          <p:cNvSpPr txBox="1">
            <a:spLocks noGrp="1"/>
          </p:cNvSpPr>
          <p:nvPr>
            <p:ph type="title"/>
          </p:nvPr>
        </p:nvSpPr>
        <p:spPr>
          <a:xfrm>
            <a:off x="520712" y="524193"/>
            <a:ext cx="6520220" cy="190304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0"/>
          <p:cNvSpPr txBox="1">
            <a:spLocks noGrp="1"/>
          </p:cNvSpPr>
          <p:nvPr>
            <p:ph type="body" idx="1"/>
          </p:nvPr>
        </p:nvSpPr>
        <p:spPr>
          <a:xfrm>
            <a:off x="520713" y="2413558"/>
            <a:ext cx="3198096" cy="118284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827"/>
              </a:spcBef>
              <a:spcAft>
                <a:spcPts val="0"/>
              </a:spcAft>
              <a:buClr>
                <a:schemeClr val="dk1"/>
              </a:buClr>
              <a:buSzPts val="1984"/>
              <a:buNone/>
              <a:defRPr sz="1984" b="1"/>
            </a:lvl1pPr>
            <a:lvl2pPr marL="914400" lvl="1" indent="-228600" algn="l">
              <a:lnSpc>
                <a:spcPct val="90000"/>
              </a:lnSpc>
              <a:spcBef>
                <a:spcPts val="413"/>
              </a:spcBef>
              <a:spcAft>
                <a:spcPts val="0"/>
              </a:spcAft>
              <a:buClr>
                <a:schemeClr val="dk1"/>
              </a:buClr>
              <a:buSzPts val="1653"/>
              <a:buNone/>
              <a:defRPr sz="1653" b="1"/>
            </a:lvl2pPr>
            <a:lvl3pPr marL="1371600" lvl="2" indent="-228600" algn="l">
              <a:lnSpc>
                <a:spcPct val="90000"/>
              </a:lnSpc>
              <a:spcBef>
                <a:spcPts val="413"/>
              </a:spcBef>
              <a:spcAft>
                <a:spcPts val="0"/>
              </a:spcAft>
              <a:buClr>
                <a:schemeClr val="dk1"/>
              </a:buClr>
              <a:buSzPts val="1488"/>
              <a:buNone/>
              <a:defRPr sz="1488" b="1"/>
            </a:lvl3pPr>
            <a:lvl4pPr marL="1828800" lvl="3" indent="-228600" algn="l">
              <a:lnSpc>
                <a:spcPct val="90000"/>
              </a:lnSpc>
              <a:spcBef>
                <a:spcPts val="413"/>
              </a:spcBef>
              <a:spcAft>
                <a:spcPts val="0"/>
              </a:spcAft>
              <a:buClr>
                <a:schemeClr val="dk1"/>
              </a:buClr>
              <a:buSzPts val="1323"/>
              <a:buNone/>
              <a:defRPr sz="1323" b="1"/>
            </a:lvl4pPr>
            <a:lvl5pPr marL="2286000" lvl="4" indent="-228600" algn="l">
              <a:lnSpc>
                <a:spcPct val="90000"/>
              </a:lnSpc>
              <a:spcBef>
                <a:spcPts val="413"/>
              </a:spcBef>
              <a:spcAft>
                <a:spcPts val="0"/>
              </a:spcAft>
              <a:buClr>
                <a:schemeClr val="dk1"/>
              </a:buClr>
              <a:buSzPts val="1323"/>
              <a:buNone/>
              <a:defRPr sz="1323" b="1"/>
            </a:lvl5pPr>
            <a:lvl6pPr marL="2743200" lvl="5" indent="-228600" algn="l">
              <a:lnSpc>
                <a:spcPct val="90000"/>
              </a:lnSpc>
              <a:spcBef>
                <a:spcPts val="413"/>
              </a:spcBef>
              <a:spcAft>
                <a:spcPts val="0"/>
              </a:spcAft>
              <a:buClr>
                <a:schemeClr val="dk1"/>
              </a:buClr>
              <a:buSzPts val="1323"/>
              <a:buNone/>
              <a:defRPr sz="1323" b="1"/>
            </a:lvl6pPr>
            <a:lvl7pPr marL="3200400" lvl="6" indent="-228600" algn="l">
              <a:lnSpc>
                <a:spcPct val="90000"/>
              </a:lnSpc>
              <a:spcBef>
                <a:spcPts val="413"/>
              </a:spcBef>
              <a:spcAft>
                <a:spcPts val="0"/>
              </a:spcAft>
              <a:buClr>
                <a:schemeClr val="dk1"/>
              </a:buClr>
              <a:buSzPts val="1323"/>
              <a:buNone/>
              <a:defRPr sz="1323" b="1"/>
            </a:lvl7pPr>
            <a:lvl8pPr marL="3657600" lvl="7" indent="-228600" algn="l">
              <a:lnSpc>
                <a:spcPct val="90000"/>
              </a:lnSpc>
              <a:spcBef>
                <a:spcPts val="413"/>
              </a:spcBef>
              <a:spcAft>
                <a:spcPts val="0"/>
              </a:spcAft>
              <a:buClr>
                <a:schemeClr val="dk1"/>
              </a:buClr>
              <a:buSzPts val="1323"/>
              <a:buNone/>
              <a:defRPr sz="1323" b="1"/>
            </a:lvl8pPr>
            <a:lvl9pPr marL="4114800" lvl="8" indent="-228600" algn="l">
              <a:lnSpc>
                <a:spcPct val="90000"/>
              </a:lnSpc>
              <a:spcBef>
                <a:spcPts val="413"/>
              </a:spcBef>
              <a:spcAft>
                <a:spcPts val="0"/>
              </a:spcAft>
              <a:buClr>
                <a:schemeClr val="dk1"/>
              </a:buClr>
              <a:buSzPts val="1323"/>
              <a:buNone/>
              <a:defRPr sz="1323" b="1"/>
            </a:lvl9pPr>
          </a:lstStyle>
          <a:p>
            <a:endParaRPr/>
          </a:p>
        </p:txBody>
      </p:sp>
      <p:sp>
        <p:nvSpPr>
          <p:cNvPr id="52" name="Google Shape;52;p20"/>
          <p:cNvSpPr txBox="1">
            <a:spLocks noGrp="1"/>
          </p:cNvSpPr>
          <p:nvPr>
            <p:ph type="body" idx="2"/>
          </p:nvPr>
        </p:nvSpPr>
        <p:spPr>
          <a:xfrm>
            <a:off x="520713" y="3596406"/>
            <a:ext cx="3198096" cy="528977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27"/>
              </a:spcBef>
              <a:spcAft>
                <a:spcPts val="0"/>
              </a:spcAft>
              <a:buClr>
                <a:schemeClr val="dk1"/>
              </a:buClr>
              <a:buSzPts val="1800"/>
              <a:buChar char="•"/>
              <a:defRPr/>
            </a:lvl1pPr>
            <a:lvl2pPr marL="914400" lvl="1" indent="-342900" algn="l">
              <a:lnSpc>
                <a:spcPct val="90000"/>
              </a:lnSpc>
              <a:spcBef>
                <a:spcPts val="413"/>
              </a:spcBef>
              <a:spcAft>
                <a:spcPts val="0"/>
              </a:spcAft>
              <a:buClr>
                <a:schemeClr val="dk1"/>
              </a:buClr>
              <a:buSzPts val="1800"/>
              <a:buChar char="•"/>
              <a:defRPr/>
            </a:lvl2pPr>
            <a:lvl3pPr marL="1371600" lvl="2" indent="-342900" algn="l">
              <a:lnSpc>
                <a:spcPct val="90000"/>
              </a:lnSpc>
              <a:spcBef>
                <a:spcPts val="413"/>
              </a:spcBef>
              <a:spcAft>
                <a:spcPts val="0"/>
              </a:spcAft>
              <a:buClr>
                <a:schemeClr val="dk1"/>
              </a:buClr>
              <a:buSzPts val="1800"/>
              <a:buChar char="•"/>
              <a:defRPr/>
            </a:lvl3pPr>
            <a:lvl4pPr marL="1828800" lvl="3" indent="-342900" algn="l">
              <a:lnSpc>
                <a:spcPct val="90000"/>
              </a:lnSpc>
              <a:spcBef>
                <a:spcPts val="413"/>
              </a:spcBef>
              <a:spcAft>
                <a:spcPts val="0"/>
              </a:spcAft>
              <a:buClr>
                <a:schemeClr val="dk1"/>
              </a:buClr>
              <a:buSzPts val="1800"/>
              <a:buChar char="•"/>
              <a:defRPr/>
            </a:lvl4pPr>
            <a:lvl5pPr marL="2286000" lvl="4" indent="-342900" algn="l">
              <a:lnSpc>
                <a:spcPct val="90000"/>
              </a:lnSpc>
              <a:spcBef>
                <a:spcPts val="413"/>
              </a:spcBef>
              <a:spcAft>
                <a:spcPts val="0"/>
              </a:spcAft>
              <a:buClr>
                <a:schemeClr val="dk1"/>
              </a:buClr>
              <a:buSzPts val="1800"/>
              <a:buChar char="•"/>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53" name="Google Shape;53;p20"/>
          <p:cNvSpPr txBox="1">
            <a:spLocks noGrp="1"/>
          </p:cNvSpPr>
          <p:nvPr>
            <p:ph type="body" idx="3"/>
          </p:nvPr>
        </p:nvSpPr>
        <p:spPr>
          <a:xfrm>
            <a:off x="3827086" y="2413558"/>
            <a:ext cx="3213847" cy="118284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827"/>
              </a:spcBef>
              <a:spcAft>
                <a:spcPts val="0"/>
              </a:spcAft>
              <a:buClr>
                <a:schemeClr val="dk1"/>
              </a:buClr>
              <a:buSzPts val="1984"/>
              <a:buNone/>
              <a:defRPr sz="1984" b="1"/>
            </a:lvl1pPr>
            <a:lvl2pPr marL="914400" lvl="1" indent="-228600" algn="l">
              <a:lnSpc>
                <a:spcPct val="90000"/>
              </a:lnSpc>
              <a:spcBef>
                <a:spcPts val="413"/>
              </a:spcBef>
              <a:spcAft>
                <a:spcPts val="0"/>
              </a:spcAft>
              <a:buClr>
                <a:schemeClr val="dk1"/>
              </a:buClr>
              <a:buSzPts val="1653"/>
              <a:buNone/>
              <a:defRPr sz="1653" b="1"/>
            </a:lvl2pPr>
            <a:lvl3pPr marL="1371600" lvl="2" indent="-228600" algn="l">
              <a:lnSpc>
                <a:spcPct val="90000"/>
              </a:lnSpc>
              <a:spcBef>
                <a:spcPts val="413"/>
              </a:spcBef>
              <a:spcAft>
                <a:spcPts val="0"/>
              </a:spcAft>
              <a:buClr>
                <a:schemeClr val="dk1"/>
              </a:buClr>
              <a:buSzPts val="1488"/>
              <a:buNone/>
              <a:defRPr sz="1488" b="1"/>
            </a:lvl3pPr>
            <a:lvl4pPr marL="1828800" lvl="3" indent="-228600" algn="l">
              <a:lnSpc>
                <a:spcPct val="90000"/>
              </a:lnSpc>
              <a:spcBef>
                <a:spcPts val="413"/>
              </a:spcBef>
              <a:spcAft>
                <a:spcPts val="0"/>
              </a:spcAft>
              <a:buClr>
                <a:schemeClr val="dk1"/>
              </a:buClr>
              <a:buSzPts val="1323"/>
              <a:buNone/>
              <a:defRPr sz="1323" b="1"/>
            </a:lvl4pPr>
            <a:lvl5pPr marL="2286000" lvl="4" indent="-228600" algn="l">
              <a:lnSpc>
                <a:spcPct val="90000"/>
              </a:lnSpc>
              <a:spcBef>
                <a:spcPts val="413"/>
              </a:spcBef>
              <a:spcAft>
                <a:spcPts val="0"/>
              </a:spcAft>
              <a:buClr>
                <a:schemeClr val="dk1"/>
              </a:buClr>
              <a:buSzPts val="1323"/>
              <a:buNone/>
              <a:defRPr sz="1323" b="1"/>
            </a:lvl5pPr>
            <a:lvl6pPr marL="2743200" lvl="5" indent="-228600" algn="l">
              <a:lnSpc>
                <a:spcPct val="90000"/>
              </a:lnSpc>
              <a:spcBef>
                <a:spcPts val="413"/>
              </a:spcBef>
              <a:spcAft>
                <a:spcPts val="0"/>
              </a:spcAft>
              <a:buClr>
                <a:schemeClr val="dk1"/>
              </a:buClr>
              <a:buSzPts val="1323"/>
              <a:buNone/>
              <a:defRPr sz="1323" b="1"/>
            </a:lvl6pPr>
            <a:lvl7pPr marL="3200400" lvl="6" indent="-228600" algn="l">
              <a:lnSpc>
                <a:spcPct val="90000"/>
              </a:lnSpc>
              <a:spcBef>
                <a:spcPts val="413"/>
              </a:spcBef>
              <a:spcAft>
                <a:spcPts val="0"/>
              </a:spcAft>
              <a:buClr>
                <a:schemeClr val="dk1"/>
              </a:buClr>
              <a:buSzPts val="1323"/>
              <a:buNone/>
              <a:defRPr sz="1323" b="1"/>
            </a:lvl7pPr>
            <a:lvl8pPr marL="3657600" lvl="7" indent="-228600" algn="l">
              <a:lnSpc>
                <a:spcPct val="90000"/>
              </a:lnSpc>
              <a:spcBef>
                <a:spcPts val="413"/>
              </a:spcBef>
              <a:spcAft>
                <a:spcPts val="0"/>
              </a:spcAft>
              <a:buClr>
                <a:schemeClr val="dk1"/>
              </a:buClr>
              <a:buSzPts val="1323"/>
              <a:buNone/>
              <a:defRPr sz="1323" b="1"/>
            </a:lvl8pPr>
            <a:lvl9pPr marL="4114800" lvl="8" indent="-228600" algn="l">
              <a:lnSpc>
                <a:spcPct val="90000"/>
              </a:lnSpc>
              <a:spcBef>
                <a:spcPts val="413"/>
              </a:spcBef>
              <a:spcAft>
                <a:spcPts val="0"/>
              </a:spcAft>
              <a:buClr>
                <a:schemeClr val="dk1"/>
              </a:buClr>
              <a:buSzPts val="1323"/>
              <a:buNone/>
              <a:defRPr sz="1323" b="1"/>
            </a:lvl9pPr>
          </a:lstStyle>
          <a:p>
            <a:endParaRPr/>
          </a:p>
        </p:txBody>
      </p:sp>
      <p:sp>
        <p:nvSpPr>
          <p:cNvPr id="54" name="Google Shape;54;p20"/>
          <p:cNvSpPr txBox="1">
            <a:spLocks noGrp="1"/>
          </p:cNvSpPr>
          <p:nvPr>
            <p:ph type="body" idx="4"/>
          </p:nvPr>
        </p:nvSpPr>
        <p:spPr>
          <a:xfrm>
            <a:off x="3827086" y="3596406"/>
            <a:ext cx="3213847" cy="528977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27"/>
              </a:spcBef>
              <a:spcAft>
                <a:spcPts val="0"/>
              </a:spcAft>
              <a:buClr>
                <a:schemeClr val="dk1"/>
              </a:buClr>
              <a:buSzPts val="1800"/>
              <a:buChar char="•"/>
              <a:defRPr/>
            </a:lvl1pPr>
            <a:lvl2pPr marL="914400" lvl="1" indent="-342900" algn="l">
              <a:lnSpc>
                <a:spcPct val="90000"/>
              </a:lnSpc>
              <a:spcBef>
                <a:spcPts val="413"/>
              </a:spcBef>
              <a:spcAft>
                <a:spcPts val="0"/>
              </a:spcAft>
              <a:buClr>
                <a:schemeClr val="dk1"/>
              </a:buClr>
              <a:buSzPts val="1800"/>
              <a:buChar char="•"/>
              <a:defRPr/>
            </a:lvl2pPr>
            <a:lvl3pPr marL="1371600" lvl="2" indent="-342900" algn="l">
              <a:lnSpc>
                <a:spcPct val="90000"/>
              </a:lnSpc>
              <a:spcBef>
                <a:spcPts val="413"/>
              </a:spcBef>
              <a:spcAft>
                <a:spcPts val="0"/>
              </a:spcAft>
              <a:buClr>
                <a:schemeClr val="dk1"/>
              </a:buClr>
              <a:buSzPts val="1800"/>
              <a:buChar char="•"/>
              <a:defRPr/>
            </a:lvl3pPr>
            <a:lvl4pPr marL="1828800" lvl="3" indent="-342900" algn="l">
              <a:lnSpc>
                <a:spcPct val="90000"/>
              </a:lnSpc>
              <a:spcBef>
                <a:spcPts val="413"/>
              </a:spcBef>
              <a:spcAft>
                <a:spcPts val="0"/>
              </a:spcAft>
              <a:buClr>
                <a:schemeClr val="dk1"/>
              </a:buClr>
              <a:buSzPts val="1800"/>
              <a:buChar char="•"/>
              <a:defRPr/>
            </a:lvl4pPr>
            <a:lvl5pPr marL="2286000" lvl="4" indent="-342900" algn="l">
              <a:lnSpc>
                <a:spcPct val="90000"/>
              </a:lnSpc>
              <a:spcBef>
                <a:spcPts val="413"/>
              </a:spcBef>
              <a:spcAft>
                <a:spcPts val="0"/>
              </a:spcAft>
              <a:buClr>
                <a:schemeClr val="dk1"/>
              </a:buClr>
              <a:buSzPts val="1800"/>
              <a:buChar char="•"/>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55" name="Google Shape;55;p20"/>
          <p:cNvSpPr txBox="1">
            <a:spLocks noGrp="1"/>
          </p:cNvSpPr>
          <p:nvPr>
            <p:ph type="dt" idx="10"/>
          </p:nvPr>
        </p:nvSpPr>
        <p:spPr>
          <a:xfrm>
            <a:off x="519728" y="9125484"/>
            <a:ext cx="1700927" cy="52419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0"/>
          <p:cNvSpPr txBox="1">
            <a:spLocks noGrp="1"/>
          </p:cNvSpPr>
          <p:nvPr>
            <p:ph type="ftr" idx="11"/>
          </p:nvPr>
        </p:nvSpPr>
        <p:spPr>
          <a:xfrm>
            <a:off x="2504143" y="9125484"/>
            <a:ext cx="2551390" cy="52419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0"/>
          <p:cNvSpPr txBox="1">
            <a:spLocks noGrp="1"/>
          </p:cNvSpPr>
          <p:nvPr>
            <p:ph type="sldNum" idx="12"/>
          </p:nvPr>
        </p:nvSpPr>
        <p:spPr>
          <a:xfrm>
            <a:off x="5339020" y="9125484"/>
            <a:ext cx="1700927" cy="52419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9066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3"/>
        <p:cNvGrpSpPr/>
        <p:nvPr/>
      </p:nvGrpSpPr>
      <p:grpSpPr>
        <a:xfrm>
          <a:off x="0" y="0"/>
          <a:ext cx="0" cy="0"/>
          <a:chOff x="0" y="0"/>
          <a:chExt cx="0" cy="0"/>
        </a:xfrm>
      </p:grpSpPr>
      <p:sp>
        <p:nvSpPr>
          <p:cNvPr id="64" name="Google Shape;64;p22"/>
          <p:cNvSpPr txBox="1">
            <a:spLocks noGrp="1"/>
          </p:cNvSpPr>
          <p:nvPr>
            <p:ph type="title"/>
          </p:nvPr>
        </p:nvSpPr>
        <p:spPr>
          <a:xfrm>
            <a:off x="520712" y="656378"/>
            <a:ext cx="2438192" cy="229732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45"/>
              <a:buFont typeface="Calibri"/>
              <a:buNone/>
              <a:defRPr sz="2645"/>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2"/>
          <p:cNvSpPr txBox="1">
            <a:spLocks noGrp="1"/>
          </p:cNvSpPr>
          <p:nvPr>
            <p:ph type="body" idx="1"/>
          </p:nvPr>
        </p:nvSpPr>
        <p:spPr>
          <a:xfrm>
            <a:off x="3213847" y="1417597"/>
            <a:ext cx="3827085" cy="6996811"/>
          </a:xfrm>
          <a:prstGeom prst="rect">
            <a:avLst/>
          </a:prstGeom>
          <a:noFill/>
          <a:ln>
            <a:noFill/>
          </a:ln>
        </p:spPr>
        <p:txBody>
          <a:bodyPr spcFirstLastPara="1" wrap="square" lIns="91425" tIns="45700" rIns="91425" bIns="45700" anchor="t" anchorCtr="0">
            <a:normAutofit/>
          </a:bodyPr>
          <a:lstStyle>
            <a:lvl1pPr marL="457200" lvl="0" indent="-396557" algn="l">
              <a:lnSpc>
                <a:spcPct val="90000"/>
              </a:lnSpc>
              <a:spcBef>
                <a:spcPts val="827"/>
              </a:spcBef>
              <a:spcAft>
                <a:spcPts val="0"/>
              </a:spcAft>
              <a:buClr>
                <a:schemeClr val="dk1"/>
              </a:buClr>
              <a:buSzPts val="2645"/>
              <a:buChar char="•"/>
              <a:defRPr sz="2645"/>
            </a:lvl1pPr>
            <a:lvl2pPr marL="914400" lvl="1" indent="-375602" algn="l">
              <a:lnSpc>
                <a:spcPct val="90000"/>
              </a:lnSpc>
              <a:spcBef>
                <a:spcPts val="413"/>
              </a:spcBef>
              <a:spcAft>
                <a:spcPts val="0"/>
              </a:spcAft>
              <a:buClr>
                <a:schemeClr val="dk1"/>
              </a:buClr>
              <a:buSzPts val="2315"/>
              <a:buChar char="•"/>
              <a:defRPr sz="2315"/>
            </a:lvl2pPr>
            <a:lvl3pPr marL="1371600" lvl="2" indent="-354583" algn="l">
              <a:lnSpc>
                <a:spcPct val="90000"/>
              </a:lnSpc>
              <a:spcBef>
                <a:spcPts val="413"/>
              </a:spcBef>
              <a:spcAft>
                <a:spcPts val="0"/>
              </a:spcAft>
              <a:buClr>
                <a:schemeClr val="dk1"/>
              </a:buClr>
              <a:buSzPts val="1984"/>
              <a:buChar char="•"/>
              <a:defRPr sz="1984"/>
            </a:lvl3pPr>
            <a:lvl4pPr marL="1828800" lvl="3" indent="-333565" algn="l">
              <a:lnSpc>
                <a:spcPct val="90000"/>
              </a:lnSpc>
              <a:spcBef>
                <a:spcPts val="413"/>
              </a:spcBef>
              <a:spcAft>
                <a:spcPts val="0"/>
              </a:spcAft>
              <a:buClr>
                <a:schemeClr val="dk1"/>
              </a:buClr>
              <a:buSzPts val="1653"/>
              <a:buChar char="•"/>
              <a:defRPr sz="1653"/>
            </a:lvl4pPr>
            <a:lvl5pPr marL="2286000" lvl="4" indent="-333565" algn="l">
              <a:lnSpc>
                <a:spcPct val="90000"/>
              </a:lnSpc>
              <a:spcBef>
                <a:spcPts val="413"/>
              </a:spcBef>
              <a:spcAft>
                <a:spcPts val="0"/>
              </a:spcAft>
              <a:buClr>
                <a:schemeClr val="dk1"/>
              </a:buClr>
              <a:buSzPts val="1653"/>
              <a:buChar char="•"/>
              <a:defRPr sz="1653"/>
            </a:lvl5pPr>
            <a:lvl6pPr marL="2743200" lvl="5" indent="-333565" algn="l">
              <a:lnSpc>
                <a:spcPct val="90000"/>
              </a:lnSpc>
              <a:spcBef>
                <a:spcPts val="413"/>
              </a:spcBef>
              <a:spcAft>
                <a:spcPts val="0"/>
              </a:spcAft>
              <a:buClr>
                <a:schemeClr val="dk1"/>
              </a:buClr>
              <a:buSzPts val="1653"/>
              <a:buChar char="•"/>
              <a:defRPr sz="1653"/>
            </a:lvl6pPr>
            <a:lvl7pPr marL="3200400" lvl="6" indent="-333565" algn="l">
              <a:lnSpc>
                <a:spcPct val="90000"/>
              </a:lnSpc>
              <a:spcBef>
                <a:spcPts val="413"/>
              </a:spcBef>
              <a:spcAft>
                <a:spcPts val="0"/>
              </a:spcAft>
              <a:buClr>
                <a:schemeClr val="dk1"/>
              </a:buClr>
              <a:buSzPts val="1653"/>
              <a:buChar char="•"/>
              <a:defRPr sz="1653"/>
            </a:lvl7pPr>
            <a:lvl8pPr marL="3657600" lvl="7" indent="-333565" algn="l">
              <a:lnSpc>
                <a:spcPct val="90000"/>
              </a:lnSpc>
              <a:spcBef>
                <a:spcPts val="413"/>
              </a:spcBef>
              <a:spcAft>
                <a:spcPts val="0"/>
              </a:spcAft>
              <a:buClr>
                <a:schemeClr val="dk1"/>
              </a:buClr>
              <a:buSzPts val="1653"/>
              <a:buChar char="•"/>
              <a:defRPr sz="1653"/>
            </a:lvl8pPr>
            <a:lvl9pPr marL="4114800" lvl="8" indent="-333565" algn="l">
              <a:lnSpc>
                <a:spcPct val="90000"/>
              </a:lnSpc>
              <a:spcBef>
                <a:spcPts val="413"/>
              </a:spcBef>
              <a:spcAft>
                <a:spcPts val="0"/>
              </a:spcAft>
              <a:buClr>
                <a:schemeClr val="dk1"/>
              </a:buClr>
              <a:buSzPts val="1653"/>
              <a:buChar char="•"/>
              <a:defRPr sz="1653"/>
            </a:lvl9pPr>
          </a:lstStyle>
          <a:p>
            <a:endParaRPr/>
          </a:p>
        </p:txBody>
      </p:sp>
      <p:sp>
        <p:nvSpPr>
          <p:cNvPr id="66" name="Google Shape;66;p22"/>
          <p:cNvSpPr txBox="1">
            <a:spLocks noGrp="1"/>
          </p:cNvSpPr>
          <p:nvPr>
            <p:ph type="body" idx="2"/>
          </p:nvPr>
        </p:nvSpPr>
        <p:spPr>
          <a:xfrm>
            <a:off x="520712" y="2953703"/>
            <a:ext cx="2438192" cy="547209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827"/>
              </a:spcBef>
              <a:spcAft>
                <a:spcPts val="0"/>
              </a:spcAft>
              <a:buClr>
                <a:schemeClr val="dk1"/>
              </a:buClr>
              <a:buSzPts val="1323"/>
              <a:buNone/>
              <a:defRPr sz="1323"/>
            </a:lvl1pPr>
            <a:lvl2pPr marL="914400" lvl="1" indent="-228600" algn="l">
              <a:lnSpc>
                <a:spcPct val="90000"/>
              </a:lnSpc>
              <a:spcBef>
                <a:spcPts val="413"/>
              </a:spcBef>
              <a:spcAft>
                <a:spcPts val="0"/>
              </a:spcAft>
              <a:buClr>
                <a:schemeClr val="dk1"/>
              </a:buClr>
              <a:buSzPts val="1157"/>
              <a:buNone/>
              <a:defRPr sz="1157"/>
            </a:lvl2pPr>
            <a:lvl3pPr marL="1371600" lvl="2" indent="-228600" algn="l">
              <a:lnSpc>
                <a:spcPct val="90000"/>
              </a:lnSpc>
              <a:spcBef>
                <a:spcPts val="413"/>
              </a:spcBef>
              <a:spcAft>
                <a:spcPts val="0"/>
              </a:spcAft>
              <a:buClr>
                <a:schemeClr val="dk1"/>
              </a:buClr>
              <a:buSzPts val="992"/>
              <a:buNone/>
              <a:defRPr sz="992"/>
            </a:lvl3pPr>
            <a:lvl4pPr marL="1828800" lvl="3" indent="-228600" algn="l">
              <a:lnSpc>
                <a:spcPct val="90000"/>
              </a:lnSpc>
              <a:spcBef>
                <a:spcPts val="413"/>
              </a:spcBef>
              <a:spcAft>
                <a:spcPts val="0"/>
              </a:spcAft>
              <a:buClr>
                <a:schemeClr val="dk1"/>
              </a:buClr>
              <a:buSzPts val="827"/>
              <a:buNone/>
              <a:defRPr sz="827"/>
            </a:lvl4pPr>
            <a:lvl5pPr marL="2286000" lvl="4" indent="-228600" algn="l">
              <a:lnSpc>
                <a:spcPct val="90000"/>
              </a:lnSpc>
              <a:spcBef>
                <a:spcPts val="413"/>
              </a:spcBef>
              <a:spcAft>
                <a:spcPts val="0"/>
              </a:spcAft>
              <a:buClr>
                <a:schemeClr val="dk1"/>
              </a:buClr>
              <a:buSzPts val="827"/>
              <a:buNone/>
              <a:defRPr sz="827"/>
            </a:lvl5pPr>
            <a:lvl6pPr marL="2743200" lvl="5" indent="-228600" algn="l">
              <a:lnSpc>
                <a:spcPct val="90000"/>
              </a:lnSpc>
              <a:spcBef>
                <a:spcPts val="413"/>
              </a:spcBef>
              <a:spcAft>
                <a:spcPts val="0"/>
              </a:spcAft>
              <a:buClr>
                <a:schemeClr val="dk1"/>
              </a:buClr>
              <a:buSzPts val="827"/>
              <a:buNone/>
              <a:defRPr sz="827"/>
            </a:lvl6pPr>
            <a:lvl7pPr marL="3200400" lvl="6" indent="-228600" algn="l">
              <a:lnSpc>
                <a:spcPct val="90000"/>
              </a:lnSpc>
              <a:spcBef>
                <a:spcPts val="413"/>
              </a:spcBef>
              <a:spcAft>
                <a:spcPts val="0"/>
              </a:spcAft>
              <a:buClr>
                <a:schemeClr val="dk1"/>
              </a:buClr>
              <a:buSzPts val="827"/>
              <a:buNone/>
              <a:defRPr sz="827"/>
            </a:lvl7pPr>
            <a:lvl8pPr marL="3657600" lvl="7" indent="-228600" algn="l">
              <a:lnSpc>
                <a:spcPct val="90000"/>
              </a:lnSpc>
              <a:spcBef>
                <a:spcPts val="413"/>
              </a:spcBef>
              <a:spcAft>
                <a:spcPts val="0"/>
              </a:spcAft>
              <a:buClr>
                <a:schemeClr val="dk1"/>
              </a:buClr>
              <a:buSzPts val="827"/>
              <a:buNone/>
              <a:defRPr sz="827"/>
            </a:lvl8pPr>
            <a:lvl9pPr marL="4114800" lvl="8" indent="-228600" algn="l">
              <a:lnSpc>
                <a:spcPct val="90000"/>
              </a:lnSpc>
              <a:spcBef>
                <a:spcPts val="413"/>
              </a:spcBef>
              <a:spcAft>
                <a:spcPts val="0"/>
              </a:spcAft>
              <a:buClr>
                <a:schemeClr val="dk1"/>
              </a:buClr>
              <a:buSzPts val="827"/>
              <a:buNone/>
              <a:defRPr sz="827"/>
            </a:lvl9pPr>
          </a:lstStyle>
          <a:p>
            <a:endParaRPr/>
          </a:p>
        </p:txBody>
      </p:sp>
      <p:sp>
        <p:nvSpPr>
          <p:cNvPr id="67" name="Google Shape;67;p22"/>
          <p:cNvSpPr txBox="1">
            <a:spLocks noGrp="1"/>
          </p:cNvSpPr>
          <p:nvPr>
            <p:ph type="dt" idx="10"/>
          </p:nvPr>
        </p:nvSpPr>
        <p:spPr>
          <a:xfrm>
            <a:off x="519728" y="9125484"/>
            <a:ext cx="1700927" cy="52419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2"/>
          <p:cNvSpPr txBox="1">
            <a:spLocks noGrp="1"/>
          </p:cNvSpPr>
          <p:nvPr>
            <p:ph type="ftr" idx="11"/>
          </p:nvPr>
        </p:nvSpPr>
        <p:spPr>
          <a:xfrm>
            <a:off x="2504143" y="9125484"/>
            <a:ext cx="2551390" cy="52419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2"/>
          <p:cNvSpPr txBox="1">
            <a:spLocks noGrp="1"/>
          </p:cNvSpPr>
          <p:nvPr>
            <p:ph type="sldNum" idx="12"/>
          </p:nvPr>
        </p:nvSpPr>
        <p:spPr>
          <a:xfrm>
            <a:off x="5339020" y="9125484"/>
            <a:ext cx="1700927" cy="52419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4405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0"/>
        <p:cNvGrpSpPr/>
        <p:nvPr/>
      </p:nvGrpSpPr>
      <p:grpSpPr>
        <a:xfrm>
          <a:off x="0" y="0"/>
          <a:ext cx="0" cy="0"/>
          <a:chOff x="0" y="0"/>
          <a:chExt cx="0" cy="0"/>
        </a:xfrm>
      </p:grpSpPr>
      <p:sp>
        <p:nvSpPr>
          <p:cNvPr id="71" name="Google Shape;71;p23"/>
          <p:cNvSpPr txBox="1">
            <a:spLocks noGrp="1"/>
          </p:cNvSpPr>
          <p:nvPr>
            <p:ph type="title"/>
          </p:nvPr>
        </p:nvSpPr>
        <p:spPr>
          <a:xfrm>
            <a:off x="520712" y="656378"/>
            <a:ext cx="2438192" cy="229732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45"/>
              <a:buFont typeface="Calibri"/>
              <a:buNone/>
              <a:defRPr sz="2645"/>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3"/>
          <p:cNvSpPr>
            <a:spLocks noGrp="1"/>
          </p:cNvSpPr>
          <p:nvPr>
            <p:ph type="pic" idx="2"/>
          </p:nvPr>
        </p:nvSpPr>
        <p:spPr>
          <a:xfrm>
            <a:off x="3213847" y="1417597"/>
            <a:ext cx="3827085" cy="6996811"/>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827"/>
              </a:spcBef>
              <a:spcAft>
                <a:spcPts val="0"/>
              </a:spcAft>
              <a:buClr>
                <a:schemeClr val="dk1"/>
              </a:buClr>
              <a:buSzPts val="2645"/>
              <a:buFont typeface="Arial"/>
              <a:buNone/>
              <a:defRPr sz="2645" b="0" i="0" u="none" strike="noStrike" cap="none">
                <a:solidFill>
                  <a:schemeClr val="dk1"/>
                </a:solidFill>
                <a:latin typeface="Calibri"/>
                <a:ea typeface="Calibri"/>
                <a:cs typeface="Calibri"/>
                <a:sym typeface="Calibri"/>
              </a:defRPr>
            </a:lvl1pPr>
            <a:lvl2pPr marR="0" lvl="1" algn="l" rtl="0">
              <a:lnSpc>
                <a:spcPct val="90000"/>
              </a:lnSpc>
              <a:spcBef>
                <a:spcPts val="413"/>
              </a:spcBef>
              <a:spcAft>
                <a:spcPts val="0"/>
              </a:spcAft>
              <a:buClr>
                <a:schemeClr val="dk1"/>
              </a:buClr>
              <a:buSzPts val="2315"/>
              <a:buFont typeface="Arial"/>
              <a:buNone/>
              <a:defRPr sz="2315" b="0" i="0" u="none" strike="noStrike" cap="none">
                <a:solidFill>
                  <a:schemeClr val="dk1"/>
                </a:solidFill>
                <a:latin typeface="Calibri"/>
                <a:ea typeface="Calibri"/>
                <a:cs typeface="Calibri"/>
                <a:sym typeface="Calibri"/>
              </a:defRPr>
            </a:lvl2pPr>
            <a:lvl3pPr marR="0" lvl="2" algn="l" rtl="0">
              <a:lnSpc>
                <a:spcPct val="90000"/>
              </a:lnSpc>
              <a:spcBef>
                <a:spcPts val="413"/>
              </a:spcBef>
              <a:spcAft>
                <a:spcPts val="0"/>
              </a:spcAft>
              <a:buClr>
                <a:schemeClr val="dk1"/>
              </a:buClr>
              <a:buSzPts val="1984"/>
              <a:buFont typeface="Arial"/>
              <a:buNone/>
              <a:defRPr sz="1984" b="0" i="0" u="none" strike="noStrike" cap="none">
                <a:solidFill>
                  <a:schemeClr val="dk1"/>
                </a:solidFill>
                <a:latin typeface="Calibri"/>
                <a:ea typeface="Calibri"/>
                <a:cs typeface="Calibri"/>
                <a:sym typeface="Calibri"/>
              </a:defRPr>
            </a:lvl3pPr>
            <a:lvl4pPr marR="0" lvl="3" algn="l" rtl="0">
              <a:lnSpc>
                <a:spcPct val="90000"/>
              </a:lnSpc>
              <a:spcBef>
                <a:spcPts val="413"/>
              </a:spcBef>
              <a:spcAft>
                <a:spcPts val="0"/>
              </a:spcAft>
              <a:buClr>
                <a:schemeClr val="dk1"/>
              </a:buClr>
              <a:buSzPts val="1653"/>
              <a:buFont typeface="Arial"/>
              <a:buNone/>
              <a:defRPr sz="1653" b="0" i="0" u="none" strike="noStrike" cap="none">
                <a:solidFill>
                  <a:schemeClr val="dk1"/>
                </a:solidFill>
                <a:latin typeface="Calibri"/>
                <a:ea typeface="Calibri"/>
                <a:cs typeface="Calibri"/>
                <a:sym typeface="Calibri"/>
              </a:defRPr>
            </a:lvl4pPr>
            <a:lvl5pPr marR="0" lvl="4" algn="l" rtl="0">
              <a:lnSpc>
                <a:spcPct val="90000"/>
              </a:lnSpc>
              <a:spcBef>
                <a:spcPts val="413"/>
              </a:spcBef>
              <a:spcAft>
                <a:spcPts val="0"/>
              </a:spcAft>
              <a:buClr>
                <a:schemeClr val="dk1"/>
              </a:buClr>
              <a:buSzPts val="1653"/>
              <a:buFont typeface="Arial"/>
              <a:buNone/>
              <a:defRPr sz="1653" b="0" i="0" u="none" strike="noStrike" cap="none">
                <a:solidFill>
                  <a:schemeClr val="dk1"/>
                </a:solidFill>
                <a:latin typeface="Calibri"/>
                <a:ea typeface="Calibri"/>
                <a:cs typeface="Calibri"/>
                <a:sym typeface="Calibri"/>
              </a:defRPr>
            </a:lvl5pPr>
            <a:lvl6pPr marR="0" lvl="5" algn="l" rtl="0">
              <a:lnSpc>
                <a:spcPct val="90000"/>
              </a:lnSpc>
              <a:spcBef>
                <a:spcPts val="413"/>
              </a:spcBef>
              <a:spcAft>
                <a:spcPts val="0"/>
              </a:spcAft>
              <a:buClr>
                <a:schemeClr val="dk1"/>
              </a:buClr>
              <a:buSzPts val="1653"/>
              <a:buFont typeface="Arial"/>
              <a:buNone/>
              <a:defRPr sz="1653" b="0" i="0" u="none" strike="noStrike" cap="none">
                <a:solidFill>
                  <a:schemeClr val="dk1"/>
                </a:solidFill>
                <a:latin typeface="Calibri"/>
                <a:ea typeface="Calibri"/>
                <a:cs typeface="Calibri"/>
                <a:sym typeface="Calibri"/>
              </a:defRPr>
            </a:lvl6pPr>
            <a:lvl7pPr marR="0" lvl="6" algn="l" rtl="0">
              <a:lnSpc>
                <a:spcPct val="90000"/>
              </a:lnSpc>
              <a:spcBef>
                <a:spcPts val="413"/>
              </a:spcBef>
              <a:spcAft>
                <a:spcPts val="0"/>
              </a:spcAft>
              <a:buClr>
                <a:schemeClr val="dk1"/>
              </a:buClr>
              <a:buSzPts val="1653"/>
              <a:buFont typeface="Arial"/>
              <a:buNone/>
              <a:defRPr sz="1653" b="0" i="0" u="none" strike="noStrike" cap="none">
                <a:solidFill>
                  <a:schemeClr val="dk1"/>
                </a:solidFill>
                <a:latin typeface="Calibri"/>
                <a:ea typeface="Calibri"/>
                <a:cs typeface="Calibri"/>
                <a:sym typeface="Calibri"/>
              </a:defRPr>
            </a:lvl7pPr>
            <a:lvl8pPr marR="0" lvl="7" algn="l" rtl="0">
              <a:lnSpc>
                <a:spcPct val="90000"/>
              </a:lnSpc>
              <a:spcBef>
                <a:spcPts val="413"/>
              </a:spcBef>
              <a:spcAft>
                <a:spcPts val="0"/>
              </a:spcAft>
              <a:buClr>
                <a:schemeClr val="dk1"/>
              </a:buClr>
              <a:buSzPts val="1653"/>
              <a:buFont typeface="Arial"/>
              <a:buNone/>
              <a:defRPr sz="1653" b="0" i="0" u="none" strike="noStrike" cap="none">
                <a:solidFill>
                  <a:schemeClr val="dk1"/>
                </a:solidFill>
                <a:latin typeface="Calibri"/>
                <a:ea typeface="Calibri"/>
                <a:cs typeface="Calibri"/>
                <a:sym typeface="Calibri"/>
              </a:defRPr>
            </a:lvl8pPr>
            <a:lvl9pPr marR="0" lvl="8" algn="l" rtl="0">
              <a:lnSpc>
                <a:spcPct val="90000"/>
              </a:lnSpc>
              <a:spcBef>
                <a:spcPts val="413"/>
              </a:spcBef>
              <a:spcAft>
                <a:spcPts val="0"/>
              </a:spcAft>
              <a:buClr>
                <a:schemeClr val="dk1"/>
              </a:buClr>
              <a:buSzPts val="1653"/>
              <a:buFont typeface="Arial"/>
              <a:buNone/>
              <a:defRPr sz="1653" b="0" i="0" u="none" strike="noStrike" cap="none">
                <a:solidFill>
                  <a:schemeClr val="dk1"/>
                </a:solidFill>
                <a:latin typeface="Calibri"/>
                <a:ea typeface="Calibri"/>
                <a:cs typeface="Calibri"/>
                <a:sym typeface="Calibri"/>
              </a:defRPr>
            </a:lvl9pPr>
          </a:lstStyle>
          <a:p>
            <a:endParaRPr/>
          </a:p>
        </p:txBody>
      </p:sp>
      <p:sp>
        <p:nvSpPr>
          <p:cNvPr id="73" name="Google Shape;73;p23"/>
          <p:cNvSpPr txBox="1">
            <a:spLocks noGrp="1"/>
          </p:cNvSpPr>
          <p:nvPr>
            <p:ph type="body" idx="1"/>
          </p:nvPr>
        </p:nvSpPr>
        <p:spPr>
          <a:xfrm>
            <a:off x="520712" y="2953703"/>
            <a:ext cx="2438192" cy="547209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827"/>
              </a:spcBef>
              <a:spcAft>
                <a:spcPts val="0"/>
              </a:spcAft>
              <a:buClr>
                <a:schemeClr val="dk1"/>
              </a:buClr>
              <a:buSzPts val="1323"/>
              <a:buNone/>
              <a:defRPr sz="1323"/>
            </a:lvl1pPr>
            <a:lvl2pPr marL="914400" lvl="1" indent="-228600" algn="l">
              <a:lnSpc>
                <a:spcPct val="90000"/>
              </a:lnSpc>
              <a:spcBef>
                <a:spcPts val="413"/>
              </a:spcBef>
              <a:spcAft>
                <a:spcPts val="0"/>
              </a:spcAft>
              <a:buClr>
                <a:schemeClr val="dk1"/>
              </a:buClr>
              <a:buSzPts val="1157"/>
              <a:buNone/>
              <a:defRPr sz="1157"/>
            </a:lvl2pPr>
            <a:lvl3pPr marL="1371600" lvl="2" indent="-228600" algn="l">
              <a:lnSpc>
                <a:spcPct val="90000"/>
              </a:lnSpc>
              <a:spcBef>
                <a:spcPts val="413"/>
              </a:spcBef>
              <a:spcAft>
                <a:spcPts val="0"/>
              </a:spcAft>
              <a:buClr>
                <a:schemeClr val="dk1"/>
              </a:buClr>
              <a:buSzPts val="992"/>
              <a:buNone/>
              <a:defRPr sz="992"/>
            </a:lvl3pPr>
            <a:lvl4pPr marL="1828800" lvl="3" indent="-228600" algn="l">
              <a:lnSpc>
                <a:spcPct val="90000"/>
              </a:lnSpc>
              <a:spcBef>
                <a:spcPts val="413"/>
              </a:spcBef>
              <a:spcAft>
                <a:spcPts val="0"/>
              </a:spcAft>
              <a:buClr>
                <a:schemeClr val="dk1"/>
              </a:buClr>
              <a:buSzPts val="827"/>
              <a:buNone/>
              <a:defRPr sz="827"/>
            </a:lvl4pPr>
            <a:lvl5pPr marL="2286000" lvl="4" indent="-228600" algn="l">
              <a:lnSpc>
                <a:spcPct val="90000"/>
              </a:lnSpc>
              <a:spcBef>
                <a:spcPts val="413"/>
              </a:spcBef>
              <a:spcAft>
                <a:spcPts val="0"/>
              </a:spcAft>
              <a:buClr>
                <a:schemeClr val="dk1"/>
              </a:buClr>
              <a:buSzPts val="827"/>
              <a:buNone/>
              <a:defRPr sz="827"/>
            </a:lvl5pPr>
            <a:lvl6pPr marL="2743200" lvl="5" indent="-228600" algn="l">
              <a:lnSpc>
                <a:spcPct val="90000"/>
              </a:lnSpc>
              <a:spcBef>
                <a:spcPts val="413"/>
              </a:spcBef>
              <a:spcAft>
                <a:spcPts val="0"/>
              </a:spcAft>
              <a:buClr>
                <a:schemeClr val="dk1"/>
              </a:buClr>
              <a:buSzPts val="827"/>
              <a:buNone/>
              <a:defRPr sz="827"/>
            </a:lvl6pPr>
            <a:lvl7pPr marL="3200400" lvl="6" indent="-228600" algn="l">
              <a:lnSpc>
                <a:spcPct val="90000"/>
              </a:lnSpc>
              <a:spcBef>
                <a:spcPts val="413"/>
              </a:spcBef>
              <a:spcAft>
                <a:spcPts val="0"/>
              </a:spcAft>
              <a:buClr>
                <a:schemeClr val="dk1"/>
              </a:buClr>
              <a:buSzPts val="827"/>
              <a:buNone/>
              <a:defRPr sz="827"/>
            </a:lvl7pPr>
            <a:lvl8pPr marL="3657600" lvl="7" indent="-228600" algn="l">
              <a:lnSpc>
                <a:spcPct val="90000"/>
              </a:lnSpc>
              <a:spcBef>
                <a:spcPts val="413"/>
              </a:spcBef>
              <a:spcAft>
                <a:spcPts val="0"/>
              </a:spcAft>
              <a:buClr>
                <a:schemeClr val="dk1"/>
              </a:buClr>
              <a:buSzPts val="827"/>
              <a:buNone/>
              <a:defRPr sz="827"/>
            </a:lvl8pPr>
            <a:lvl9pPr marL="4114800" lvl="8" indent="-228600" algn="l">
              <a:lnSpc>
                <a:spcPct val="90000"/>
              </a:lnSpc>
              <a:spcBef>
                <a:spcPts val="413"/>
              </a:spcBef>
              <a:spcAft>
                <a:spcPts val="0"/>
              </a:spcAft>
              <a:buClr>
                <a:schemeClr val="dk1"/>
              </a:buClr>
              <a:buSzPts val="827"/>
              <a:buNone/>
              <a:defRPr sz="827"/>
            </a:lvl9pPr>
          </a:lstStyle>
          <a:p>
            <a:endParaRPr/>
          </a:p>
        </p:txBody>
      </p:sp>
      <p:sp>
        <p:nvSpPr>
          <p:cNvPr id="74" name="Google Shape;74;p23"/>
          <p:cNvSpPr txBox="1">
            <a:spLocks noGrp="1"/>
          </p:cNvSpPr>
          <p:nvPr>
            <p:ph type="dt" idx="10"/>
          </p:nvPr>
        </p:nvSpPr>
        <p:spPr>
          <a:xfrm>
            <a:off x="519728" y="9125484"/>
            <a:ext cx="1700927" cy="52419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3"/>
          <p:cNvSpPr txBox="1">
            <a:spLocks noGrp="1"/>
          </p:cNvSpPr>
          <p:nvPr>
            <p:ph type="ftr" idx="11"/>
          </p:nvPr>
        </p:nvSpPr>
        <p:spPr>
          <a:xfrm>
            <a:off x="2504143" y="9125484"/>
            <a:ext cx="2551390" cy="52419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3"/>
          <p:cNvSpPr txBox="1">
            <a:spLocks noGrp="1"/>
          </p:cNvSpPr>
          <p:nvPr>
            <p:ph type="sldNum" idx="12"/>
          </p:nvPr>
        </p:nvSpPr>
        <p:spPr>
          <a:xfrm>
            <a:off x="5339020" y="9125484"/>
            <a:ext cx="1700927" cy="52419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64530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7"/>
        <p:cNvGrpSpPr/>
        <p:nvPr/>
      </p:nvGrpSpPr>
      <p:grpSpPr>
        <a:xfrm>
          <a:off x="0" y="0"/>
          <a:ext cx="0" cy="0"/>
          <a:chOff x="0" y="0"/>
          <a:chExt cx="0" cy="0"/>
        </a:xfrm>
      </p:grpSpPr>
      <p:sp>
        <p:nvSpPr>
          <p:cNvPr id="78" name="Google Shape;78;p24"/>
          <p:cNvSpPr txBox="1">
            <a:spLocks noGrp="1"/>
          </p:cNvSpPr>
          <p:nvPr>
            <p:ph type="title"/>
          </p:nvPr>
        </p:nvSpPr>
        <p:spPr>
          <a:xfrm>
            <a:off x="519728" y="524193"/>
            <a:ext cx="6520220" cy="190304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4"/>
          <p:cNvSpPr txBox="1">
            <a:spLocks noGrp="1"/>
          </p:cNvSpPr>
          <p:nvPr>
            <p:ph type="body" idx="1"/>
          </p:nvPr>
        </p:nvSpPr>
        <p:spPr>
          <a:xfrm rot="5400000">
            <a:off x="656343" y="2484340"/>
            <a:ext cx="6246990" cy="652022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27"/>
              </a:spcBef>
              <a:spcAft>
                <a:spcPts val="0"/>
              </a:spcAft>
              <a:buClr>
                <a:schemeClr val="dk1"/>
              </a:buClr>
              <a:buSzPts val="1800"/>
              <a:buChar char="•"/>
              <a:defRPr/>
            </a:lvl1pPr>
            <a:lvl2pPr marL="914400" lvl="1" indent="-342900" algn="l">
              <a:lnSpc>
                <a:spcPct val="90000"/>
              </a:lnSpc>
              <a:spcBef>
                <a:spcPts val="413"/>
              </a:spcBef>
              <a:spcAft>
                <a:spcPts val="0"/>
              </a:spcAft>
              <a:buClr>
                <a:schemeClr val="dk1"/>
              </a:buClr>
              <a:buSzPts val="1800"/>
              <a:buChar char="•"/>
              <a:defRPr/>
            </a:lvl2pPr>
            <a:lvl3pPr marL="1371600" lvl="2" indent="-342900" algn="l">
              <a:lnSpc>
                <a:spcPct val="90000"/>
              </a:lnSpc>
              <a:spcBef>
                <a:spcPts val="413"/>
              </a:spcBef>
              <a:spcAft>
                <a:spcPts val="0"/>
              </a:spcAft>
              <a:buClr>
                <a:schemeClr val="dk1"/>
              </a:buClr>
              <a:buSzPts val="1800"/>
              <a:buChar char="•"/>
              <a:defRPr/>
            </a:lvl3pPr>
            <a:lvl4pPr marL="1828800" lvl="3" indent="-342900" algn="l">
              <a:lnSpc>
                <a:spcPct val="90000"/>
              </a:lnSpc>
              <a:spcBef>
                <a:spcPts val="413"/>
              </a:spcBef>
              <a:spcAft>
                <a:spcPts val="0"/>
              </a:spcAft>
              <a:buClr>
                <a:schemeClr val="dk1"/>
              </a:buClr>
              <a:buSzPts val="1800"/>
              <a:buChar char="•"/>
              <a:defRPr/>
            </a:lvl4pPr>
            <a:lvl5pPr marL="2286000" lvl="4" indent="-342900" algn="l">
              <a:lnSpc>
                <a:spcPct val="90000"/>
              </a:lnSpc>
              <a:spcBef>
                <a:spcPts val="413"/>
              </a:spcBef>
              <a:spcAft>
                <a:spcPts val="0"/>
              </a:spcAft>
              <a:buClr>
                <a:schemeClr val="dk1"/>
              </a:buClr>
              <a:buSzPts val="1800"/>
              <a:buChar char="•"/>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80" name="Google Shape;80;p24"/>
          <p:cNvSpPr txBox="1">
            <a:spLocks noGrp="1"/>
          </p:cNvSpPr>
          <p:nvPr>
            <p:ph type="dt" idx="10"/>
          </p:nvPr>
        </p:nvSpPr>
        <p:spPr>
          <a:xfrm>
            <a:off x="519728" y="9125484"/>
            <a:ext cx="1700927" cy="52419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4"/>
          <p:cNvSpPr txBox="1">
            <a:spLocks noGrp="1"/>
          </p:cNvSpPr>
          <p:nvPr>
            <p:ph type="ftr" idx="11"/>
          </p:nvPr>
        </p:nvSpPr>
        <p:spPr>
          <a:xfrm>
            <a:off x="2504143" y="9125484"/>
            <a:ext cx="2551390" cy="52419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4"/>
          <p:cNvSpPr txBox="1">
            <a:spLocks noGrp="1"/>
          </p:cNvSpPr>
          <p:nvPr>
            <p:ph type="sldNum" idx="12"/>
          </p:nvPr>
        </p:nvSpPr>
        <p:spPr>
          <a:xfrm>
            <a:off x="5339020" y="9125484"/>
            <a:ext cx="1700927" cy="52419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91483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3"/>
        <p:cNvGrpSpPr/>
        <p:nvPr/>
      </p:nvGrpSpPr>
      <p:grpSpPr>
        <a:xfrm>
          <a:off x="0" y="0"/>
          <a:ext cx="0" cy="0"/>
          <a:chOff x="0" y="0"/>
          <a:chExt cx="0" cy="0"/>
        </a:xfrm>
      </p:grpSpPr>
      <p:sp>
        <p:nvSpPr>
          <p:cNvPr id="84" name="Google Shape;84;p25"/>
          <p:cNvSpPr txBox="1">
            <a:spLocks noGrp="1"/>
          </p:cNvSpPr>
          <p:nvPr>
            <p:ph type="title"/>
          </p:nvPr>
        </p:nvSpPr>
        <p:spPr>
          <a:xfrm rot="5400000">
            <a:off x="2053043" y="3881041"/>
            <a:ext cx="8343754" cy="163005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5"/>
          <p:cNvSpPr txBox="1">
            <a:spLocks noGrp="1"/>
          </p:cNvSpPr>
          <p:nvPr>
            <p:ph type="body" idx="1"/>
          </p:nvPr>
        </p:nvSpPr>
        <p:spPr>
          <a:xfrm rot="5400000">
            <a:off x="-1254315" y="2298234"/>
            <a:ext cx="8343754" cy="479566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27"/>
              </a:spcBef>
              <a:spcAft>
                <a:spcPts val="0"/>
              </a:spcAft>
              <a:buClr>
                <a:schemeClr val="dk1"/>
              </a:buClr>
              <a:buSzPts val="1800"/>
              <a:buChar char="•"/>
              <a:defRPr/>
            </a:lvl1pPr>
            <a:lvl2pPr marL="914400" lvl="1" indent="-342900" algn="l">
              <a:lnSpc>
                <a:spcPct val="90000"/>
              </a:lnSpc>
              <a:spcBef>
                <a:spcPts val="413"/>
              </a:spcBef>
              <a:spcAft>
                <a:spcPts val="0"/>
              </a:spcAft>
              <a:buClr>
                <a:schemeClr val="dk1"/>
              </a:buClr>
              <a:buSzPts val="1800"/>
              <a:buChar char="•"/>
              <a:defRPr/>
            </a:lvl2pPr>
            <a:lvl3pPr marL="1371600" lvl="2" indent="-342900" algn="l">
              <a:lnSpc>
                <a:spcPct val="90000"/>
              </a:lnSpc>
              <a:spcBef>
                <a:spcPts val="413"/>
              </a:spcBef>
              <a:spcAft>
                <a:spcPts val="0"/>
              </a:spcAft>
              <a:buClr>
                <a:schemeClr val="dk1"/>
              </a:buClr>
              <a:buSzPts val="1800"/>
              <a:buChar char="•"/>
              <a:defRPr/>
            </a:lvl3pPr>
            <a:lvl4pPr marL="1828800" lvl="3" indent="-342900" algn="l">
              <a:lnSpc>
                <a:spcPct val="90000"/>
              </a:lnSpc>
              <a:spcBef>
                <a:spcPts val="413"/>
              </a:spcBef>
              <a:spcAft>
                <a:spcPts val="0"/>
              </a:spcAft>
              <a:buClr>
                <a:schemeClr val="dk1"/>
              </a:buClr>
              <a:buSzPts val="1800"/>
              <a:buChar char="•"/>
              <a:defRPr/>
            </a:lvl4pPr>
            <a:lvl5pPr marL="2286000" lvl="4" indent="-342900" algn="l">
              <a:lnSpc>
                <a:spcPct val="90000"/>
              </a:lnSpc>
              <a:spcBef>
                <a:spcPts val="413"/>
              </a:spcBef>
              <a:spcAft>
                <a:spcPts val="0"/>
              </a:spcAft>
              <a:buClr>
                <a:schemeClr val="dk1"/>
              </a:buClr>
              <a:buSzPts val="1800"/>
              <a:buChar char="•"/>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86" name="Google Shape;86;p25"/>
          <p:cNvSpPr txBox="1">
            <a:spLocks noGrp="1"/>
          </p:cNvSpPr>
          <p:nvPr>
            <p:ph type="dt" idx="10"/>
          </p:nvPr>
        </p:nvSpPr>
        <p:spPr>
          <a:xfrm>
            <a:off x="519728" y="9125484"/>
            <a:ext cx="1700927" cy="52419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5"/>
          <p:cNvSpPr txBox="1">
            <a:spLocks noGrp="1"/>
          </p:cNvSpPr>
          <p:nvPr>
            <p:ph type="ftr" idx="11"/>
          </p:nvPr>
        </p:nvSpPr>
        <p:spPr>
          <a:xfrm>
            <a:off x="2504143" y="9125484"/>
            <a:ext cx="2551390" cy="52419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25"/>
          <p:cNvSpPr txBox="1">
            <a:spLocks noGrp="1"/>
          </p:cNvSpPr>
          <p:nvPr>
            <p:ph type="sldNum" idx="12"/>
          </p:nvPr>
        </p:nvSpPr>
        <p:spPr>
          <a:xfrm>
            <a:off x="5339020" y="9125484"/>
            <a:ext cx="1700927" cy="52419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47083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
        <p:cNvGrpSpPr/>
        <p:nvPr/>
      </p:nvGrpSpPr>
      <p:grpSpPr>
        <a:xfrm>
          <a:off x="0" y="0"/>
          <a:ext cx="0" cy="0"/>
          <a:chOff x="0" y="0"/>
          <a:chExt cx="0" cy="0"/>
        </a:xfrm>
      </p:grpSpPr>
      <p:sp>
        <p:nvSpPr>
          <p:cNvPr id="17" name="Google Shape;17;p11"/>
          <p:cNvSpPr txBox="1">
            <a:spLocks noGrp="1"/>
          </p:cNvSpPr>
          <p:nvPr>
            <p:ph type="ctrTitle"/>
          </p:nvPr>
        </p:nvSpPr>
        <p:spPr>
          <a:xfrm>
            <a:off x="566976" y="1611318"/>
            <a:ext cx="6425724" cy="342775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960"/>
              <a:buFont typeface="Avenir"/>
              <a:buNone/>
              <a:defRPr sz="4960">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11"/>
          <p:cNvSpPr txBox="1">
            <a:spLocks noGrp="1"/>
          </p:cNvSpPr>
          <p:nvPr>
            <p:ph type="subTitle" idx="1"/>
          </p:nvPr>
        </p:nvSpPr>
        <p:spPr>
          <a:xfrm>
            <a:off x="944960" y="5171259"/>
            <a:ext cx="5669756" cy="237709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827"/>
              </a:spcBef>
              <a:spcAft>
                <a:spcPts val="0"/>
              </a:spcAft>
              <a:buClr>
                <a:schemeClr val="dk1"/>
              </a:buClr>
              <a:buSzPts val="1984"/>
              <a:buNone/>
              <a:defRPr sz="1984"/>
            </a:lvl1pPr>
            <a:lvl2pPr lvl="1" algn="ctr">
              <a:lnSpc>
                <a:spcPct val="90000"/>
              </a:lnSpc>
              <a:spcBef>
                <a:spcPts val="413"/>
              </a:spcBef>
              <a:spcAft>
                <a:spcPts val="0"/>
              </a:spcAft>
              <a:buClr>
                <a:schemeClr val="dk1"/>
              </a:buClr>
              <a:buSzPts val="1653"/>
              <a:buNone/>
              <a:defRPr sz="1653"/>
            </a:lvl2pPr>
            <a:lvl3pPr lvl="2" algn="ctr">
              <a:lnSpc>
                <a:spcPct val="90000"/>
              </a:lnSpc>
              <a:spcBef>
                <a:spcPts val="413"/>
              </a:spcBef>
              <a:spcAft>
                <a:spcPts val="0"/>
              </a:spcAft>
              <a:buClr>
                <a:schemeClr val="dk1"/>
              </a:buClr>
              <a:buSzPts val="1488"/>
              <a:buNone/>
              <a:defRPr sz="1488"/>
            </a:lvl3pPr>
            <a:lvl4pPr lvl="3" algn="ctr">
              <a:lnSpc>
                <a:spcPct val="90000"/>
              </a:lnSpc>
              <a:spcBef>
                <a:spcPts val="413"/>
              </a:spcBef>
              <a:spcAft>
                <a:spcPts val="0"/>
              </a:spcAft>
              <a:buClr>
                <a:schemeClr val="dk1"/>
              </a:buClr>
              <a:buSzPts val="1323"/>
              <a:buNone/>
              <a:defRPr sz="1323"/>
            </a:lvl4pPr>
            <a:lvl5pPr lvl="4" algn="ctr">
              <a:lnSpc>
                <a:spcPct val="90000"/>
              </a:lnSpc>
              <a:spcBef>
                <a:spcPts val="413"/>
              </a:spcBef>
              <a:spcAft>
                <a:spcPts val="0"/>
              </a:spcAft>
              <a:buClr>
                <a:schemeClr val="dk1"/>
              </a:buClr>
              <a:buSzPts val="1323"/>
              <a:buNone/>
              <a:defRPr sz="1323"/>
            </a:lvl5pPr>
            <a:lvl6pPr lvl="5" algn="ctr">
              <a:lnSpc>
                <a:spcPct val="90000"/>
              </a:lnSpc>
              <a:spcBef>
                <a:spcPts val="413"/>
              </a:spcBef>
              <a:spcAft>
                <a:spcPts val="0"/>
              </a:spcAft>
              <a:buClr>
                <a:schemeClr val="dk1"/>
              </a:buClr>
              <a:buSzPts val="1323"/>
              <a:buNone/>
              <a:defRPr sz="1323"/>
            </a:lvl6pPr>
            <a:lvl7pPr lvl="6" algn="ctr">
              <a:lnSpc>
                <a:spcPct val="90000"/>
              </a:lnSpc>
              <a:spcBef>
                <a:spcPts val="413"/>
              </a:spcBef>
              <a:spcAft>
                <a:spcPts val="0"/>
              </a:spcAft>
              <a:buClr>
                <a:schemeClr val="dk1"/>
              </a:buClr>
              <a:buSzPts val="1323"/>
              <a:buNone/>
              <a:defRPr sz="1323"/>
            </a:lvl7pPr>
            <a:lvl8pPr lvl="7" algn="ctr">
              <a:lnSpc>
                <a:spcPct val="90000"/>
              </a:lnSpc>
              <a:spcBef>
                <a:spcPts val="413"/>
              </a:spcBef>
              <a:spcAft>
                <a:spcPts val="0"/>
              </a:spcAft>
              <a:buClr>
                <a:schemeClr val="dk1"/>
              </a:buClr>
              <a:buSzPts val="1323"/>
              <a:buNone/>
              <a:defRPr sz="1323"/>
            </a:lvl8pPr>
            <a:lvl9pPr lvl="8" algn="ctr">
              <a:lnSpc>
                <a:spcPct val="90000"/>
              </a:lnSpc>
              <a:spcBef>
                <a:spcPts val="413"/>
              </a:spcBef>
              <a:spcAft>
                <a:spcPts val="0"/>
              </a:spcAft>
              <a:buClr>
                <a:schemeClr val="dk1"/>
              </a:buClr>
              <a:buSzPts val="1323"/>
              <a:buNone/>
              <a:defRPr sz="1323"/>
            </a:lvl9pPr>
          </a:lstStyle>
          <a:p>
            <a:endParaRPr/>
          </a:p>
        </p:txBody>
      </p:sp>
      <p:sp>
        <p:nvSpPr>
          <p:cNvPr id="19" name="Google Shape;19;p11"/>
          <p:cNvSpPr txBox="1">
            <a:spLocks noGrp="1"/>
          </p:cNvSpPr>
          <p:nvPr>
            <p:ph type="dt" idx="10"/>
          </p:nvPr>
        </p:nvSpPr>
        <p:spPr>
          <a:xfrm>
            <a:off x="519728" y="9125484"/>
            <a:ext cx="1700927" cy="52419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1"/>
          <p:cNvSpPr txBox="1">
            <a:spLocks noGrp="1"/>
          </p:cNvSpPr>
          <p:nvPr>
            <p:ph type="ftr" idx="11"/>
          </p:nvPr>
        </p:nvSpPr>
        <p:spPr>
          <a:xfrm>
            <a:off x="2504143" y="9125484"/>
            <a:ext cx="2551390" cy="52419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1"/>
          <p:cNvSpPr txBox="1">
            <a:spLocks noGrp="1"/>
          </p:cNvSpPr>
          <p:nvPr>
            <p:ph type="sldNum" idx="12"/>
          </p:nvPr>
        </p:nvSpPr>
        <p:spPr>
          <a:xfrm>
            <a:off x="5339020" y="9125484"/>
            <a:ext cx="1700927" cy="52419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22" name="Google Shape;22;p11"/>
          <p:cNvSpPr txBox="1"/>
          <p:nvPr/>
        </p:nvSpPr>
        <p:spPr>
          <a:xfrm>
            <a:off x="721802" y="9387579"/>
            <a:ext cx="6116069" cy="376658"/>
          </a:xfrm>
          <a:prstGeom prst="rect">
            <a:avLst/>
          </a:prstGeom>
          <a:noFill/>
          <a:ln>
            <a:noFill/>
          </a:ln>
        </p:spPr>
        <p:txBody>
          <a:bodyPr spcFirstLastPara="1" wrap="square" lIns="91425" tIns="45700" rIns="91425" bIns="45700" anchor="ctr" anchorCtr="0">
            <a:noAutofit/>
          </a:bodyPr>
          <a:lstStyle/>
          <a:p>
            <a:pPr marL="0" marR="0" lvl="0" indent="0" algn="ctr" rtl="0">
              <a:lnSpc>
                <a:spcPct val="104000"/>
              </a:lnSpc>
              <a:spcBef>
                <a:spcPts val="0"/>
              </a:spcBef>
              <a:spcAft>
                <a:spcPts val="0"/>
              </a:spcAft>
              <a:buNone/>
            </a:pPr>
            <a:r>
              <a:rPr lang="en-GB" sz="800" b="0" i="0" u="none" strike="noStrike" cap="none" dirty="0">
                <a:solidFill>
                  <a:srgbClr val="000000"/>
                </a:solidFill>
                <a:latin typeface="Calibri"/>
                <a:ea typeface="Calibri"/>
                <a:cs typeface="Calibri"/>
                <a:sym typeface="Calibri"/>
              </a:rPr>
              <a:t>Intellectual content and design copyright © 2022 Unity Schools Partnership (Curriculum structure and principles © Greenfields Education Ltd)    </a:t>
            </a:r>
            <a:r>
              <a:rPr lang="en-GB" sz="800" b="0" i="0" u="none" strike="noStrike" cap="none" dirty="0">
                <a:solidFill>
                  <a:schemeClr val="dk1"/>
                </a:solidFill>
                <a:latin typeface="Calibri"/>
                <a:ea typeface="Calibri"/>
                <a:cs typeface="Calibri"/>
                <a:sym typeface="Calibri"/>
              </a:rPr>
              <a:t>Image(s) used under license from Shutterstock.com</a:t>
            </a:r>
            <a:endParaRPr sz="8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43094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21"/>
          <p:cNvSpPr txBox="1">
            <a:spLocks noGrp="1"/>
          </p:cNvSpPr>
          <p:nvPr>
            <p:ph type="title"/>
          </p:nvPr>
        </p:nvSpPr>
        <p:spPr>
          <a:xfrm>
            <a:off x="519728" y="524193"/>
            <a:ext cx="6520220" cy="190304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1"/>
          <p:cNvSpPr txBox="1">
            <a:spLocks noGrp="1"/>
          </p:cNvSpPr>
          <p:nvPr>
            <p:ph type="dt" idx="10"/>
          </p:nvPr>
        </p:nvSpPr>
        <p:spPr>
          <a:xfrm>
            <a:off x="519728" y="9125484"/>
            <a:ext cx="1700927" cy="52419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1"/>
          <p:cNvSpPr txBox="1">
            <a:spLocks noGrp="1"/>
          </p:cNvSpPr>
          <p:nvPr>
            <p:ph type="ftr" idx="11"/>
          </p:nvPr>
        </p:nvSpPr>
        <p:spPr>
          <a:xfrm>
            <a:off x="2504143" y="9125484"/>
            <a:ext cx="2551390" cy="52419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1"/>
          <p:cNvSpPr txBox="1">
            <a:spLocks noGrp="1"/>
          </p:cNvSpPr>
          <p:nvPr>
            <p:ph type="sldNum" idx="12"/>
          </p:nvPr>
        </p:nvSpPr>
        <p:spPr>
          <a:xfrm>
            <a:off x="5339020" y="9125484"/>
            <a:ext cx="1700927" cy="52419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29947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19"/>
          <p:cNvSpPr txBox="1">
            <a:spLocks noGrp="1"/>
          </p:cNvSpPr>
          <p:nvPr>
            <p:ph type="title"/>
          </p:nvPr>
        </p:nvSpPr>
        <p:spPr>
          <a:xfrm>
            <a:off x="519728" y="524193"/>
            <a:ext cx="6520220" cy="190304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9"/>
          <p:cNvSpPr txBox="1">
            <a:spLocks noGrp="1"/>
          </p:cNvSpPr>
          <p:nvPr>
            <p:ph type="body" idx="1"/>
          </p:nvPr>
        </p:nvSpPr>
        <p:spPr>
          <a:xfrm>
            <a:off x="519728" y="2620955"/>
            <a:ext cx="3212862" cy="624699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27"/>
              </a:spcBef>
              <a:spcAft>
                <a:spcPts val="0"/>
              </a:spcAft>
              <a:buClr>
                <a:schemeClr val="dk1"/>
              </a:buClr>
              <a:buSzPts val="1800"/>
              <a:buChar char="•"/>
              <a:defRPr/>
            </a:lvl1pPr>
            <a:lvl2pPr marL="914400" lvl="1" indent="-342900" algn="l">
              <a:lnSpc>
                <a:spcPct val="90000"/>
              </a:lnSpc>
              <a:spcBef>
                <a:spcPts val="413"/>
              </a:spcBef>
              <a:spcAft>
                <a:spcPts val="0"/>
              </a:spcAft>
              <a:buClr>
                <a:schemeClr val="dk1"/>
              </a:buClr>
              <a:buSzPts val="1800"/>
              <a:buChar char="•"/>
              <a:defRPr/>
            </a:lvl2pPr>
            <a:lvl3pPr marL="1371600" lvl="2" indent="-342900" algn="l">
              <a:lnSpc>
                <a:spcPct val="90000"/>
              </a:lnSpc>
              <a:spcBef>
                <a:spcPts val="413"/>
              </a:spcBef>
              <a:spcAft>
                <a:spcPts val="0"/>
              </a:spcAft>
              <a:buClr>
                <a:schemeClr val="dk1"/>
              </a:buClr>
              <a:buSzPts val="1800"/>
              <a:buChar char="•"/>
              <a:defRPr/>
            </a:lvl3pPr>
            <a:lvl4pPr marL="1828800" lvl="3" indent="-342900" algn="l">
              <a:lnSpc>
                <a:spcPct val="90000"/>
              </a:lnSpc>
              <a:spcBef>
                <a:spcPts val="413"/>
              </a:spcBef>
              <a:spcAft>
                <a:spcPts val="0"/>
              </a:spcAft>
              <a:buClr>
                <a:schemeClr val="dk1"/>
              </a:buClr>
              <a:buSzPts val="1800"/>
              <a:buChar char="•"/>
              <a:defRPr/>
            </a:lvl4pPr>
            <a:lvl5pPr marL="2286000" lvl="4" indent="-342900" algn="l">
              <a:lnSpc>
                <a:spcPct val="90000"/>
              </a:lnSpc>
              <a:spcBef>
                <a:spcPts val="413"/>
              </a:spcBef>
              <a:spcAft>
                <a:spcPts val="0"/>
              </a:spcAft>
              <a:buClr>
                <a:schemeClr val="dk1"/>
              </a:buClr>
              <a:buSzPts val="1800"/>
              <a:buChar char="•"/>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45" name="Google Shape;45;p19"/>
          <p:cNvSpPr txBox="1">
            <a:spLocks noGrp="1"/>
          </p:cNvSpPr>
          <p:nvPr>
            <p:ph type="body" idx="2"/>
          </p:nvPr>
        </p:nvSpPr>
        <p:spPr>
          <a:xfrm>
            <a:off x="3827085" y="2620955"/>
            <a:ext cx="3212862" cy="624699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27"/>
              </a:spcBef>
              <a:spcAft>
                <a:spcPts val="0"/>
              </a:spcAft>
              <a:buClr>
                <a:schemeClr val="dk1"/>
              </a:buClr>
              <a:buSzPts val="1800"/>
              <a:buChar char="•"/>
              <a:defRPr/>
            </a:lvl1pPr>
            <a:lvl2pPr marL="914400" lvl="1" indent="-342900" algn="l">
              <a:lnSpc>
                <a:spcPct val="90000"/>
              </a:lnSpc>
              <a:spcBef>
                <a:spcPts val="413"/>
              </a:spcBef>
              <a:spcAft>
                <a:spcPts val="0"/>
              </a:spcAft>
              <a:buClr>
                <a:schemeClr val="dk1"/>
              </a:buClr>
              <a:buSzPts val="1800"/>
              <a:buChar char="•"/>
              <a:defRPr/>
            </a:lvl2pPr>
            <a:lvl3pPr marL="1371600" lvl="2" indent="-342900" algn="l">
              <a:lnSpc>
                <a:spcPct val="90000"/>
              </a:lnSpc>
              <a:spcBef>
                <a:spcPts val="413"/>
              </a:spcBef>
              <a:spcAft>
                <a:spcPts val="0"/>
              </a:spcAft>
              <a:buClr>
                <a:schemeClr val="dk1"/>
              </a:buClr>
              <a:buSzPts val="1800"/>
              <a:buChar char="•"/>
              <a:defRPr/>
            </a:lvl3pPr>
            <a:lvl4pPr marL="1828800" lvl="3" indent="-342900" algn="l">
              <a:lnSpc>
                <a:spcPct val="90000"/>
              </a:lnSpc>
              <a:spcBef>
                <a:spcPts val="413"/>
              </a:spcBef>
              <a:spcAft>
                <a:spcPts val="0"/>
              </a:spcAft>
              <a:buClr>
                <a:schemeClr val="dk1"/>
              </a:buClr>
              <a:buSzPts val="1800"/>
              <a:buChar char="•"/>
              <a:defRPr/>
            </a:lvl4pPr>
            <a:lvl5pPr marL="2286000" lvl="4" indent="-342900" algn="l">
              <a:lnSpc>
                <a:spcPct val="90000"/>
              </a:lnSpc>
              <a:spcBef>
                <a:spcPts val="413"/>
              </a:spcBef>
              <a:spcAft>
                <a:spcPts val="0"/>
              </a:spcAft>
              <a:buClr>
                <a:schemeClr val="dk1"/>
              </a:buClr>
              <a:buSzPts val="1800"/>
              <a:buChar char="•"/>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46" name="Google Shape;46;p19"/>
          <p:cNvSpPr txBox="1">
            <a:spLocks noGrp="1"/>
          </p:cNvSpPr>
          <p:nvPr>
            <p:ph type="dt" idx="10"/>
          </p:nvPr>
        </p:nvSpPr>
        <p:spPr>
          <a:xfrm>
            <a:off x="519728" y="9125484"/>
            <a:ext cx="1700927" cy="52419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7" name="Google Shape;47;p19"/>
          <p:cNvSpPr txBox="1">
            <a:spLocks noGrp="1"/>
          </p:cNvSpPr>
          <p:nvPr>
            <p:ph type="ftr" idx="11"/>
          </p:nvPr>
        </p:nvSpPr>
        <p:spPr>
          <a:xfrm>
            <a:off x="2504143" y="9125484"/>
            <a:ext cx="2551390" cy="52419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8" name="Google Shape;48;p19"/>
          <p:cNvSpPr txBox="1">
            <a:spLocks noGrp="1"/>
          </p:cNvSpPr>
          <p:nvPr>
            <p:ph type="sldNum" idx="12"/>
          </p:nvPr>
        </p:nvSpPr>
        <p:spPr>
          <a:xfrm>
            <a:off x="5339020" y="9125484"/>
            <a:ext cx="1700927" cy="52419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20"/>
          <p:cNvSpPr txBox="1">
            <a:spLocks noGrp="1"/>
          </p:cNvSpPr>
          <p:nvPr>
            <p:ph type="title"/>
          </p:nvPr>
        </p:nvSpPr>
        <p:spPr>
          <a:xfrm>
            <a:off x="520712" y="524193"/>
            <a:ext cx="6520220" cy="190304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0"/>
          <p:cNvSpPr txBox="1">
            <a:spLocks noGrp="1"/>
          </p:cNvSpPr>
          <p:nvPr>
            <p:ph type="body" idx="1"/>
          </p:nvPr>
        </p:nvSpPr>
        <p:spPr>
          <a:xfrm>
            <a:off x="520713" y="2413558"/>
            <a:ext cx="3198096" cy="118284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827"/>
              </a:spcBef>
              <a:spcAft>
                <a:spcPts val="0"/>
              </a:spcAft>
              <a:buClr>
                <a:schemeClr val="dk1"/>
              </a:buClr>
              <a:buSzPts val="1984"/>
              <a:buNone/>
              <a:defRPr sz="1984" b="1"/>
            </a:lvl1pPr>
            <a:lvl2pPr marL="914400" lvl="1" indent="-228600" algn="l">
              <a:lnSpc>
                <a:spcPct val="90000"/>
              </a:lnSpc>
              <a:spcBef>
                <a:spcPts val="413"/>
              </a:spcBef>
              <a:spcAft>
                <a:spcPts val="0"/>
              </a:spcAft>
              <a:buClr>
                <a:schemeClr val="dk1"/>
              </a:buClr>
              <a:buSzPts val="1653"/>
              <a:buNone/>
              <a:defRPr sz="1653" b="1"/>
            </a:lvl2pPr>
            <a:lvl3pPr marL="1371600" lvl="2" indent="-228600" algn="l">
              <a:lnSpc>
                <a:spcPct val="90000"/>
              </a:lnSpc>
              <a:spcBef>
                <a:spcPts val="413"/>
              </a:spcBef>
              <a:spcAft>
                <a:spcPts val="0"/>
              </a:spcAft>
              <a:buClr>
                <a:schemeClr val="dk1"/>
              </a:buClr>
              <a:buSzPts val="1488"/>
              <a:buNone/>
              <a:defRPr sz="1488" b="1"/>
            </a:lvl3pPr>
            <a:lvl4pPr marL="1828800" lvl="3" indent="-228600" algn="l">
              <a:lnSpc>
                <a:spcPct val="90000"/>
              </a:lnSpc>
              <a:spcBef>
                <a:spcPts val="413"/>
              </a:spcBef>
              <a:spcAft>
                <a:spcPts val="0"/>
              </a:spcAft>
              <a:buClr>
                <a:schemeClr val="dk1"/>
              </a:buClr>
              <a:buSzPts val="1323"/>
              <a:buNone/>
              <a:defRPr sz="1323" b="1"/>
            </a:lvl4pPr>
            <a:lvl5pPr marL="2286000" lvl="4" indent="-228600" algn="l">
              <a:lnSpc>
                <a:spcPct val="90000"/>
              </a:lnSpc>
              <a:spcBef>
                <a:spcPts val="413"/>
              </a:spcBef>
              <a:spcAft>
                <a:spcPts val="0"/>
              </a:spcAft>
              <a:buClr>
                <a:schemeClr val="dk1"/>
              </a:buClr>
              <a:buSzPts val="1323"/>
              <a:buNone/>
              <a:defRPr sz="1323" b="1"/>
            </a:lvl5pPr>
            <a:lvl6pPr marL="2743200" lvl="5" indent="-228600" algn="l">
              <a:lnSpc>
                <a:spcPct val="90000"/>
              </a:lnSpc>
              <a:spcBef>
                <a:spcPts val="413"/>
              </a:spcBef>
              <a:spcAft>
                <a:spcPts val="0"/>
              </a:spcAft>
              <a:buClr>
                <a:schemeClr val="dk1"/>
              </a:buClr>
              <a:buSzPts val="1323"/>
              <a:buNone/>
              <a:defRPr sz="1323" b="1"/>
            </a:lvl6pPr>
            <a:lvl7pPr marL="3200400" lvl="6" indent="-228600" algn="l">
              <a:lnSpc>
                <a:spcPct val="90000"/>
              </a:lnSpc>
              <a:spcBef>
                <a:spcPts val="413"/>
              </a:spcBef>
              <a:spcAft>
                <a:spcPts val="0"/>
              </a:spcAft>
              <a:buClr>
                <a:schemeClr val="dk1"/>
              </a:buClr>
              <a:buSzPts val="1323"/>
              <a:buNone/>
              <a:defRPr sz="1323" b="1"/>
            </a:lvl7pPr>
            <a:lvl8pPr marL="3657600" lvl="7" indent="-228600" algn="l">
              <a:lnSpc>
                <a:spcPct val="90000"/>
              </a:lnSpc>
              <a:spcBef>
                <a:spcPts val="413"/>
              </a:spcBef>
              <a:spcAft>
                <a:spcPts val="0"/>
              </a:spcAft>
              <a:buClr>
                <a:schemeClr val="dk1"/>
              </a:buClr>
              <a:buSzPts val="1323"/>
              <a:buNone/>
              <a:defRPr sz="1323" b="1"/>
            </a:lvl8pPr>
            <a:lvl9pPr marL="4114800" lvl="8" indent="-228600" algn="l">
              <a:lnSpc>
                <a:spcPct val="90000"/>
              </a:lnSpc>
              <a:spcBef>
                <a:spcPts val="413"/>
              </a:spcBef>
              <a:spcAft>
                <a:spcPts val="0"/>
              </a:spcAft>
              <a:buClr>
                <a:schemeClr val="dk1"/>
              </a:buClr>
              <a:buSzPts val="1323"/>
              <a:buNone/>
              <a:defRPr sz="1323" b="1"/>
            </a:lvl9pPr>
          </a:lstStyle>
          <a:p>
            <a:endParaRPr/>
          </a:p>
        </p:txBody>
      </p:sp>
      <p:sp>
        <p:nvSpPr>
          <p:cNvPr id="52" name="Google Shape;52;p20"/>
          <p:cNvSpPr txBox="1">
            <a:spLocks noGrp="1"/>
          </p:cNvSpPr>
          <p:nvPr>
            <p:ph type="body" idx="2"/>
          </p:nvPr>
        </p:nvSpPr>
        <p:spPr>
          <a:xfrm>
            <a:off x="520713" y="3596406"/>
            <a:ext cx="3198096" cy="528977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27"/>
              </a:spcBef>
              <a:spcAft>
                <a:spcPts val="0"/>
              </a:spcAft>
              <a:buClr>
                <a:schemeClr val="dk1"/>
              </a:buClr>
              <a:buSzPts val="1800"/>
              <a:buChar char="•"/>
              <a:defRPr/>
            </a:lvl1pPr>
            <a:lvl2pPr marL="914400" lvl="1" indent="-342900" algn="l">
              <a:lnSpc>
                <a:spcPct val="90000"/>
              </a:lnSpc>
              <a:spcBef>
                <a:spcPts val="413"/>
              </a:spcBef>
              <a:spcAft>
                <a:spcPts val="0"/>
              </a:spcAft>
              <a:buClr>
                <a:schemeClr val="dk1"/>
              </a:buClr>
              <a:buSzPts val="1800"/>
              <a:buChar char="•"/>
              <a:defRPr/>
            </a:lvl2pPr>
            <a:lvl3pPr marL="1371600" lvl="2" indent="-342900" algn="l">
              <a:lnSpc>
                <a:spcPct val="90000"/>
              </a:lnSpc>
              <a:spcBef>
                <a:spcPts val="413"/>
              </a:spcBef>
              <a:spcAft>
                <a:spcPts val="0"/>
              </a:spcAft>
              <a:buClr>
                <a:schemeClr val="dk1"/>
              </a:buClr>
              <a:buSzPts val="1800"/>
              <a:buChar char="•"/>
              <a:defRPr/>
            </a:lvl3pPr>
            <a:lvl4pPr marL="1828800" lvl="3" indent="-342900" algn="l">
              <a:lnSpc>
                <a:spcPct val="90000"/>
              </a:lnSpc>
              <a:spcBef>
                <a:spcPts val="413"/>
              </a:spcBef>
              <a:spcAft>
                <a:spcPts val="0"/>
              </a:spcAft>
              <a:buClr>
                <a:schemeClr val="dk1"/>
              </a:buClr>
              <a:buSzPts val="1800"/>
              <a:buChar char="•"/>
              <a:defRPr/>
            </a:lvl4pPr>
            <a:lvl5pPr marL="2286000" lvl="4" indent="-342900" algn="l">
              <a:lnSpc>
                <a:spcPct val="90000"/>
              </a:lnSpc>
              <a:spcBef>
                <a:spcPts val="413"/>
              </a:spcBef>
              <a:spcAft>
                <a:spcPts val="0"/>
              </a:spcAft>
              <a:buClr>
                <a:schemeClr val="dk1"/>
              </a:buClr>
              <a:buSzPts val="1800"/>
              <a:buChar char="•"/>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53" name="Google Shape;53;p20"/>
          <p:cNvSpPr txBox="1">
            <a:spLocks noGrp="1"/>
          </p:cNvSpPr>
          <p:nvPr>
            <p:ph type="body" idx="3"/>
          </p:nvPr>
        </p:nvSpPr>
        <p:spPr>
          <a:xfrm>
            <a:off x="3827086" y="2413558"/>
            <a:ext cx="3213847" cy="118284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827"/>
              </a:spcBef>
              <a:spcAft>
                <a:spcPts val="0"/>
              </a:spcAft>
              <a:buClr>
                <a:schemeClr val="dk1"/>
              </a:buClr>
              <a:buSzPts val="1984"/>
              <a:buNone/>
              <a:defRPr sz="1984" b="1"/>
            </a:lvl1pPr>
            <a:lvl2pPr marL="914400" lvl="1" indent="-228600" algn="l">
              <a:lnSpc>
                <a:spcPct val="90000"/>
              </a:lnSpc>
              <a:spcBef>
                <a:spcPts val="413"/>
              </a:spcBef>
              <a:spcAft>
                <a:spcPts val="0"/>
              </a:spcAft>
              <a:buClr>
                <a:schemeClr val="dk1"/>
              </a:buClr>
              <a:buSzPts val="1653"/>
              <a:buNone/>
              <a:defRPr sz="1653" b="1"/>
            </a:lvl2pPr>
            <a:lvl3pPr marL="1371600" lvl="2" indent="-228600" algn="l">
              <a:lnSpc>
                <a:spcPct val="90000"/>
              </a:lnSpc>
              <a:spcBef>
                <a:spcPts val="413"/>
              </a:spcBef>
              <a:spcAft>
                <a:spcPts val="0"/>
              </a:spcAft>
              <a:buClr>
                <a:schemeClr val="dk1"/>
              </a:buClr>
              <a:buSzPts val="1488"/>
              <a:buNone/>
              <a:defRPr sz="1488" b="1"/>
            </a:lvl3pPr>
            <a:lvl4pPr marL="1828800" lvl="3" indent="-228600" algn="l">
              <a:lnSpc>
                <a:spcPct val="90000"/>
              </a:lnSpc>
              <a:spcBef>
                <a:spcPts val="413"/>
              </a:spcBef>
              <a:spcAft>
                <a:spcPts val="0"/>
              </a:spcAft>
              <a:buClr>
                <a:schemeClr val="dk1"/>
              </a:buClr>
              <a:buSzPts val="1323"/>
              <a:buNone/>
              <a:defRPr sz="1323" b="1"/>
            </a:lvl4pPr>
            <a:lvl5pPr marL="2286000" lvl="4" indent="-228600" algn="l">
              <a:lnSpc>
                <a:spcPct val="90000"/>
              </a:lnSpc>
              <a:spcBef>
                <a:spcPts val="413"/>
              </a:spcBef>
              <a:spcAft>
                <a:spcPts val="0"/>
              </a:spcAft>
              <a:buClr>
                <a:schemeClr val="dk1"/>
              </a:buClr>
              <a:buSzPts val="1323"/>
              <a:buNone/>
              <a:defRPr sz="1323" b="1"/>
            </a:lvl5pPr>
            <a:lvl6pPr marL="2743200" lvl="5" indent="-228600" algn="l">
              <a:lnSpc>
                <a:spcPct val="90000"/>
              </a:lnSpc>
              <a:spcBef>
                <a:spcPts val="413"/>
              </a:spcBef>
              <a:spcAft>
                <a:spcPts val="0"/>
              </a:spcAft>
              <a:buClr>
                <a:schemeClr val="dk1"/>
              </a:buClr>
              <a:buSzPts val="1323"/>
              <a:buNone/>
              <a:defRPr sz="1323" b="1"/>
            </a:lvl6pPr>
            <a:lvl7pPr marL="3200400" lvl="6" indent="-228600" algn="l">
              <a:lnSpc>
                <a:spcPct val="90000"/>
              </a:lnSpc>
              <a:spcBef>
                <a:spcPts val="413"/>
              </a:spcBef>
              <a:spcAft>
                <a:spcPts val="0"/>
              </a:spcAft>
              <a:buClr>
                <a:schemeClr val="dk1"/>
              </a:buClr>
              <a:buSzPts val="1323"/>
              <a:buNone/>
              <a:defRPr sz="1323" b="1"/>
            </a:lvl7pPr>
            <a:lvl8pPr marL="3657600" lvl="7" indent="-228600" algn="l">
              <a:lnSpc>
                <a:spcPct val="90000"/>
              </a:lnSpc>
              <a:spcBef>
                <a:spcPts val="413"/>
              </a:spcBef>
              <a:spcAft>
                <a:spcPts val="0"/>
              </a:spcAft>
              <a:buClr>
                <a:schemeClr val="dk1"/>
              </a:buClr>
              <a:buSzPts val="1323"/>
              <a:buNone/>
              <a:defRPr sz="1323" b="1"/>
            </a:lvl8pPr>
            <a:lvl9pPr marL="4114800" lvl="8" indent="-228600" algn="l">
              <a:lnSpc>
                <a:spcPct val="90000"/>
              </a:lnSpc>
              <a:spcBef>
                <a:spcPts val="413"/>
              </a:spcBef>
              <a:spcAft>
                <a:spcPts val="0"/>
              </a:spcAft>
              <a:buClr>
                <a:schemeClr val="dk1"/>
              </a:buClr>
              <a:buSzPts val="1323"/>
              <a:buNone/>
              <a:defRPr sz="1323" b="1"/>
            </a:lvl9pPr>
          </a:lstStyle>
          <a:p>
            <a:endParaRPr/>
          </a:p>
        </p:txBody>
      </p:sp>
      <p:sp>
        <p:nvSpPr>
          <p:cNvPr id="54" name="Google Shape;54;p20"/>
          <p:cNvSpPr txBox="1">
            <a:spLocks noGrp="1"/>
          </p:cNvSpPr>
          <p:nvPr>
            <p:ph type="body" idx="4"/>
          </p:nvPr>
        </p:nvSpPr>
        <p:spPr>
          <a:xfrm>
            <a:off x="3827086" y="3596406"/>
            <a:ext cx="3213847" cy="528977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27"/>
              </a:spcBef>
              <a:spcAft>
                <a:spcPts val="0"/>
              </a:spcAft>
              <a:buClr>
                <a:schemeClr val="dk1"/>
              </a:buClr>
              <a:buSzPts val="1800"/>
              <a:buChar char="•"/>
              <a:defRPr/>
            </a:lvl1pPr>
            <a:lvl2pPr marL="914400" lvl="1" indent="-342900" algn="l">
              <a:lnSpc>
                <a:spcPct val="90000"/>
              </a:lnSpc>
              <a:spcBef>
                <a:spcPts val="413"/>
              </a:spcBef>
              <a:spcAft>
                <a:spcPts val="0"/>
              </a:spcAft>
              <a:buClr>
                <a:schemeClr val="dk1"/>
              </a:buClr>
              <a:buSzPts val="1800"/>
              <a:buChar char="•"/>
              <a:defRPr/>
            </a:lvl2pPr>
            <a:lvl3pPr marL="1371600" lvl="2" indent="-342900" algn="l">
              <a:lnSpc>
                <a:spcPct val="90000"/>
              </a:lnSpc>
              <a:spcBef>
                <a:spcPts val="413"/>
              </a:spcBef>
              <a:spcAft>
                <a:spcPts val="0"/>
              </a:spcAft>
              <a:buClr>
                <a:schemeClr val="dk1"/>
              </a:buClr>
              <a:buSzPts val="1800"/>
              <a:buChar char="•"/>
              <a:defRPr/>
            </a:lvl3pPr>
            <a:lvl4pPr marL="1828800" lvl="3" indent="-342900" algn="l">
              <a:lnSpc>
                <a:spcPct val="90000"/>
              </a:lnSpc>
              <a:spcBef>
                <a:spcPts val="413"/>
              </a:spcBef>
              <a:spcAft>
                <a:spcPts val="0"/>
              </a:spcAft>
              <a:buClr>
                <a:schemeClr val="dk1"/>
              </a:buClr>
              <a:buSzPts val="1800"/>
              <a:buChar char="•"/>
              <a:defRPr/>
            </a:lvl4pPr>
            <a:lvl5pPr marL="2286000" lvl="4" indent="-342900" algn="l">
              <a:lnSpc>
                <a:spcPct val="90000"/>
              </a:lnSpc>
              <a:spcBef>
                <a:spcPts val="413"/>
              </a:spcBef>
              <a:spcAft>
                <a:spcPts val="0"/>
              </a:spcAft>
              <a:buClr>
                <a:schemeClr val="dk1"/>
              </a:buClr>
              <a:buSzPts val="1800"/>
              <a:buChar char="•"/>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55" name="Google Shape;55;p20"/>
          <p:cNvSpPr txBox="1">
            <a:spLocks noGrp="1"/>
          </p:cNvSpPr>
          <p:nvPr>
            <p:ph type="dt" idx="10"/>
          </p:nvPr>
        </p:nvSpPr>
        <p:spPr>
          <a:xfrm>
            <a:off x="519728" y="9125484"/>
            <a:ext cx="1700927" cy="52419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6" name="Google Shape;56;p20"/>
          <p:cNvSpPr txBox="1">
            <a:spLocks noGrp="1"/>
          </p:cNvSpPr>
          <p:nvPr>
            <p:ph type="ftr" idx="11"/>
          </p:nvPr>
        </p:nvSpPr>
        <p:spPr>
          <a:xfrm>
            <a:off x="2504143" y="9125484"/>
            <a:ext cx="2551390" cy="52419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7" name="Google Shape;57;p20"/>
          <p:cNvSpPr txBox="1">
            <a:spLocks noGrp="1"/>
          </p:cNvSpPr>
          <p:nvPr>
            <p:ph type="sldNum" idx="12"/>
          </p:nvPr>
        </p:nvSpPr>
        <p:spPr>
          <a:xfrm>
            <a:off x="5339020" y="9125484"/>
            <a:ext cx="1700927" cy="52419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22"/>
          <p:cNvSpPr txBox="1">
            <a:spLocks noGrp="1"/>
          </p:cNvSpPr>
          <p:nvPr>
            <p:ph type="title"/>
          </p:nvPr>
        </p:nvSpPr>
        <p:spPr>
          <a:xfrm>
            <a:off x="520712" y="656378"/>
            <a:ext cx="2438192" cy="229732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45"/>
              <a:buFont typeface="Calibri"/>
              <a:buNone/>
              <a:defRPr sz="2645"/>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2"/>
          <p:cNvSpPr txBox="1">
            <a:spLocks noGrp="1"/>
          </p:cNvSpPr>
          <p:nvPr>
            <p:ph type="body" idx="1"/>
          </p:nvPr>
        </p:nvSpPr>
        <p:spPr>
          <a:xfrm>
            <a:off x="3213847" y="1417597"/>
            <a:ext cx="3827085" cy="6996811"/>
          </a:xfrm>
          <a:prstGeom prst="rect">
            <a:avLst/>
          </a:prstGeom>
          <a:noFill/>
          <a:ln>
            <a:noFill/>
          </a:ln>
        </p:spPr>
        <p:txBody>
          <a:bodyPr spcFirstLastPara="1" wrap="square" lIns="91425" tIns="45700" rIns="91425" bIns="45700" anchor="t" anchorCtr="0">
            <a:normAutofit/>
          </a:bodyPr>
          <a:lstStyle>
            <a:lvl1pPr marL="457200" lvl="0" indent="-396557" algn="l">
              <a:lnSpc>
                <a:spcPct val="90000"/>
              </a:lnSpc>
              <a:spcBef>
                <a:spcPts val="827"/>
              </a:spcBef>
              <a:spcAft>
                <a:spcPts val="0"/>
              </a:spcAft>
              <a:buClr>
                <a:schemeClr val="dk1"/>
              </a:buClr>
              <a:buSzPts val="2645"/>
              <a:buChar char="•"/>
              <a:defRPr sz="2645"/>
            </a:lvl1pPr>
            <a:lvl2pPr marL="914400" lvl="1" indent="-375602" algn="l">
              <a:lnSpc>
                <a:spcPct val="90000"/>
              </a:lnSpc>
              <a:spcBef>
                <a:spcPts val="413"/>
              </a:spcBef>
              <a:spcAft>
                <a:spcPts val="0"/>
              </a:spcAft>
              <a:buClr>
                <a:schemeClr val="dk1"/>
              </a:buClr>
              <a:buSzPts val="2315"/>
              <a:buChar char="•"/>
              <a:defRPr sz="2315"/>
            </a:lvl2pPr>
            <a:lvl3pPr marL="1371600" lvl="2" indent="-354583" algn="l">
              <a:lnSpc>
                <a:spcPct val="90000"/>
              </a:lnSpc>
              <a:spcBef>
                <a:spcPts val="413"/>
              </a:spcBef>
              <a:spcAft>
                <a:spcPts val="0"/>
              </a:spcAft>
              <a:buClr>
                <a:schemeClr val="dk1"/>
              </a:buClr>
              <a:buSzPts val="1984"/>
              <a:buChar char="•"/>
              <a:defRPr sz="1984"/>
            </a:lvl3pPr>
            <a:lvl4pPr marL="1828800" lvl="3" indent="-333565" algn="l">
              <a:lnSpc>
                <a:spcPct val="90000"/>
              </a:lnSpc>
              <a:spcBef>
                <a:spcPts val="413"/>
              </a:spcBef>
              <a:spcAft>
                <a:spcPts val="0"/>
              </a:spcAft>
              <a:buClr>
                <a:schemeClr val="dk1"/>
              </a:buClr>
              <a:buSzPts val="1653"/>
              <a:buChar char="•"/>
              <a:defRPr sz="1653"/>
            </a:lvl4pPr>
            <a:lvl5pPr marL="2286000" lvl="4" indent="-333565" algn="l">
              <a:lnSpc>
                <a:spcPct val="90000"/>
              </a:lnSpc>
              <a:spcBef>
                <a:spcPts val="413"/>
              </a:spcBef>
              <a:spcAft>
                <a:spcPts val="0"/>
              </a:spcAft>
              <a:buClr>
                <a:schemeClr val="dk1"/>
              </a:buClr>
              <a:buSzPts val="1653"/>
              <a:buChar char="•"/>
              <a:defRPr sz="1653"/>
            </a:lvl5pPr>
            <a:lvl6pPr marL="2743200" lvl="5" indent="-333565" algn="l">
              <a:lnSpc>
                <a:spcPct val="90000"/>
              </a:lnSpc>
              <a:spcBef>
                <a:spcPts val="413"/>
              </a:spcBef>
              <a:spcAft>
                <a:spcPts val="0"/>
              </a:spcAft>
              <a:buClr>
                <a:schemeClr val="dk1"/>
              </a:buClr>
              <a:buSzPts val="1653"/>
              <a:buChar char="•"/>
              <a:defRPr sz="1653"/>
            </a:lvl6pPr>
            <a:lvl7pPr marL="3200400" lvl="6" indent="-333565" algn="l">
              <a:lnSpc>
                <a:spcPct val="90000"/>
              </a:lnSpc>
              <a:spcBef>
                <a:spcPts val="413"/>
              </a:spcBef>
              <a:spcAft>
                <a:spcPts val="0"/>
              </a:spcAft>
              <a:buClr>
                <a:schemeClr val="dk1"/>
              </a:buClr>
              <a:buSzPts val="1653"/>
              <a:buChar char="•"/>
              <a:defRPr sz="1653"/>
            </a:lvl7pPr>
            <a:lvl8pPr marL="3657600" lvl="7" indent="-333565" algn="l">
              <a:lnSpc>
                <a:spcPct val="90000"/>
              </a:lnSpc>
              <a:spcBef>
                <a:spcPts val="413"/>
              </a:spcBef>
              <a:spcAft>
                <a:spcPts val="0"/>
              </a:spcAft>
              <a:buClr>
                <a:schemeClr val="dk1"/>
              </a:buClr>
              <a:buSzPts val="1653"/>
              <a:buChar char="•"/>
              <a:defRPr sz="1653"/>
            </a:lvl8pPr>
            <a:lvl9pPr marL="4114800" lvl="8" indent="-333565" algn="l">
              <a:lnSpc>
                <a:spcPct val="90000"/>
              </a:lnSpc>
              <a:spcBef>
                <a:spcPts val="413"/>
              </a:spcBef>
              <a:spcAft>
                <a:spcPts val="0"/>
              </a:spcAft>
              <a:buClr>
                <a:schemeClr val="dk1"/>
              </a:buClr>
              <a:buSzPts val="1653"/>
              <a:buChar char="•"/>
              <a:defRPr sz="1653"/>
            </a:lvl9pPr>
          </a:lstStyle>
          <a:p>
            <a:endParaRPr/>
          </a:p>
        </p:txBody>
      </p:sp>
      <p:sp>
        <p:nvSpPr>
          <p:cNvPr id="66" name="Google Shape;66;p22"/>
          <p:cNvSpPr txBox="1">
            <a:spLocks noGrp="1"/>
          </p:cNvSpPr>
          <p:nvPr>
            <p:ph type="body" idx="2"/>
          </p:nvPr>
        </p:nvSpPr>
        <p:spPr>
          <a:xfrm>
            <a:off x="520712" y="2953703"/>
            <a:ext cx="2438192" cy="547209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827"/>
              </a:spcBef>
              <a:spcAft>
                <a:spcPts val="0"/>
              </a:spcAft>
              <a:buClr>
                <a:schemeClr val="dk1"/>
              </a:buClr>
              <a:buSzPts val="1323"/>
              <a:buNone/>
              <a:defRPr sz="1323"/>
            </a:lvl1pPr>
            <a:lvl2pPr marL="914400" lvl="1" indent="-228600" algn="l">
              <a:lnSpc>
                <a:spcPct val="90000"/>
              </a:lnSpc>
              <a:spcBef>
                <a:spcPts val="413"/>
              </a:spcBef>
              <a:spcAft>
                <a:spcPts val="0"/>
              </a:spcAft>
              <a:buClr>
                <a:schemeClr val="dk1"/>
              </a:buClr>
              <a:buSzPts val="1157"/>
              <a:buNone/>
              <a:defRPr sz="1157"/>
            </a:lvl2pPr>
            <a:lvl3pPr marL="1371600" lvl="2" indent="-228600" algn="l">
              <a:lnSpc>
                <a:spcPct val="90000"/>
              </a:lnSpc>
              <a:spcBef>
                <a:spcPts val="413"/>
              </a:spcBef>
              <a:spcAft>
                <a:spcPts val="0"/>
              </a:spcAft>
              <a:buClr>
                <a:schemeClr val="dk1"/>
              </a:buClr>
              <a:buSzPts val="992"/>
              <a:buNone/>
              <a:defRPr sz="992"/>
            </a:lvl3pPr>
            <a:lvl4pPr marL="1828800" lvl="3" indent="-228600" algn="l">
              <a:lnSpc>
                <a:spcPct val="90000"/>
              </a:lnSpc>
              <a:spcBef>
                <a:spcPts val="413"/>
              </a:spcBef>
              <a:spcAft>
                <a:spcPts val="0"/>
              </a:spcAft>
              <a:buClr>
                <a:schemeClr val="dk1"/>
              </a:buClr>
              <a:buSzPts val="827"/>
              <a:buNone/>
              <a:defRPr sz="827"/>
            </a:lvl4pPr>
            <a:lvl5pPr marL="2286000" lvl="4" indent="-228600" algn="l">
              <a:lnSpc>
                <a:spcPct val="90000"/>
              </a:lnSpc>
              <a:spcBef>
                <a:spcPts val="413"/>
              </a:spcBef>
              <a:spcAft>
                <a:spcPts val="0"/>
              </a:spcAft>
              <a:buClr>
                <a:schemeClr val="dk1"/>
              </a:buClr>
              <a:buSzPts val="827"/>
              <a:buNone/>
              <a:defRPr sz="827"/>
            </a:lvl5pPr>
            <a:lvl6pPr marL="2743200" lvl="5" indent="-228600" algn="l">
              <a:lnSpc>
                <a:spcPct val="90000"/>
              </a:lnSpc>
              <a:spcBef>
                <a:spcPts val="413"/>
              </a:spcBef>
              <a:spcAft>
                <a:spcPts val="0"/>
              </a:spcAft>
              <a:buClr>
                <a:schemeClr val="dk1"/>
              </a:buClr>
              <a:buSzPts val="827"/>
              <a:buNone/>
              <a:defRPr sz="827"/>
            </a:lvl6pPr>
            <a:lvl7pPr marL="3200400" lvl="6" indent="-228600" algn="l">
              <a:lnSpc>
                <a:spcPct val="90000"/>
              </a:lnSpc>
              <a:spcBef>
                <a:spcPts val="413"/>
              </a:spcBef>
              <a:spcAft>
                <a:spcPts val="0"/>
              </a:spcAft>
              <a:buClr>
                <a:schemeClr val="dk1"/>
              </a:buClr>
              <a:buSzPts val="827"/>
              <a:buNone/>
              <a:defRPr sz="827"/>
            </a:lvl7pPr>
            <a:lvl8pPr marL="3657600" lvl="7" indent="-228600" algn="l">
              <a:lnSpc>
                <a:spcPct val="90000"/>
              </a:lnSpc>
              <a:spcBef>
                <a:spcPts val="413"/>
              </a:spcBef>
              <a:spcAft>
                <a:spcPts val="0"/>
              </a:spcAft>
              <a:buClr>
                <a:schemeClr val="dk1"/>
              </a:buClr>
              <a:buSzPts val="827"/>
              <a:buNone/>
              <a:defRPr sz="827"/>
            </a:lvl8pPr>
            <a:lvl9pPr marL="4114800" lvl="8" indent="-228600" algn="l">
              <a:lnSpc>
                <a:spcPct val="90000"/>
              </a:lnSpc>
              <a:spcBef>
                <a:spcPts val="413"/>
              </a:spcBef>
              <a:spcAft>
                <a:spcPts val="0"/>
              </a:spcAft>
              <a:buClr>
                <a:schemeClr val="dk1"/>
              </a:buClr>
              <a:buSzPts val="827"/>
              <a:buNone/>
              <a:defRPr sz="827"/>
            </a:lvl9pPr>
          </a:lstStyle>
          <a:p>
            <a:endParaRPr/>
          </a:p>
        </p:txBody>
      </p:sp>
      <p:sp>
        <p:nvSpPr>
          <p:cNvPr id="67" name="Google Shape;67;p22"/>
          <p:cNvSpPr txBox="1">
            <a:spLocks noGrp="1"/>
          </p:cNvSpPr>
          <p:nvPr>
            <p:ph type="dt" idx="10"/>
          </p:nvPr>
        </p:nvSpPr>
        <p:spPr>
          <a:xfrm>
            <a:off x="519728" y="9125484"/>
            <a:ext cx="1700927" cy="52419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8" name="Google Shape;68;p22"/>
          <p:cNvSpPr txBox="1">
            <a:spLocks noGrp="1"/>
          </p:cNvSpPr>
          <p:nvPr>
            <p:ph type="ftr" idx="11"/>
          </p:nvPr>
        </p:nvSpPr>
        <p:spPr>
          <a:xfrm>
            <a:off x="2504143" y="9125484"/>
            <a:ext cx="2551390" cy="52419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9" name="Google Shape;69;p22"/>
          <p:cNvSpPr txBox="1">
            <a:spLocks noGrp="1"/>
          </p:cNvSpPr>
          <p:nvPr>
            <p:ph type="sldNum" idx="12"/>
          </p:nvPr>
        </p:nvSpPr>
        <p:spPr>
          <a:xfrm>
            <a:off x="5339020" y="9125484"/>
            <a:ext cx="1700927" cy="52419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23"/>
          <p:cNvSpPr txBox="1">
            <a:spLocks noGrp="1"/>
          </p:cNvSpPr>
          <p:nvPr>
            <p:ph type="title"/>
          </p:nvPr>
        </p:nvSpPr>
        <p:spPr>
          <a:xfrm>
            <a:off x="520712" y="656378"/>
            <a:ext cx="2438192" cy="229732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45"/>
              <a:buFont typeface="Calibri"/>
              <a:buNone/>
              <a:defRPr sz="2645"/>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3"/>
          <p:cNvSpPr>
            <a:spLocks noGrp="1"/>
          </p:cNvSpPr>
          <p:nvPr>
            <p:ph type="pic" idx="2"/>
          </p:nvPr>
        </p:nvSpPr>
        <p:spPr>
          <a:xfrm>
            <a:off x="3213847" y="1417597"/>
            <a:ext cx="3827085" cy="6996811"/>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827"/>
              </a:spcBef>
              <a:spcAft>
                <a:spcPts val="0"/>
              </a:spcAft>
              <a:buClr>
                <a:schemeClr val="dk1"/>
              </a:buClr>
              <a:buSzPts val="2645"/>
              <a:buFont typeface="Arial"/>
              <a:buNone/>
              <a:defRPr sz="2645" b="0" i="0" u="none" strike="noStrike" cap="none">
                <a:solidFill>
                  <a:schemeClr val="dk1"/>
                </a:solidFill>
                <a:latin typeface="Calibri"/>
                <a:ea typeface="Calibri"/>
                <a:cs typeface="Calibri"/>
                <a:sym typeface="Calibri"/>
              </a:defRPr>
            </a:lvl1pPr>
            <a:lvl2pPr marR="0" lvl="1" algn="l" rtl="0">
              <a:lnSpc>
                <a:spcPct val="90000"/>
              </a:lnSpc>
              <a:spcBef>
                <a:spcPts val="413"/>
              </a:spcBef>
              <a:spcAft>
                <a:spcPts val="0"/>
              </a:spcAft>
              <a:buClr>
                <a:schemeClr val="dk1"/>
              </a:buClr>
              <a:buSzPts val="2315"/>
              <a:buFont typeface="Arial"/>
              <a:buNone/>
              <a:defRPr sz="2315" b="0" i="0" u="none" strike="noStrike" cap="none">
                <a:solidFill>
                  <a:schemeClr val="dk1"/>
                </a:solidFill>
                <a:latin typeface="Calibri"/>
                <a:ea typeface="Calibri"/>
                <a:cs typeface="Calibri"/>
                <a:sym typeface="Calibri"/>
              </a:defRPr>
            </a:lvl2pPr>
            <a:lvl3pPr marR="0" lvl="2" algn="l" rtl="0">
              <a:lnSpc>
                <a:spcPct val="90000"/>
              </a:lnSpc>
              <a:spcBef>
                <a:spcPts val="413"/>
              </a:spcBef>
              <a:spcAft>
                <a:spcPts val="0"/>
              </a:spcAft>
              <a:buClr>
                <a:schemeClr val="dk1"/>
              </a:buClr>
              <a:buSzPts val="1984"/>
              <a:buFont typeface="Arial"/>
              <a:buNone/>
              <a:defRPr sz="1984" b="0" i="0" u="none" strike="noStrike" cap="none">
                <a:solidFill>
                  <a:schemeClr val="dk1"/>
                </a:solidFill>
                <a:latin typeface="Calibri"/>
                <a:ea typeface="Calibri"/>
                <a:cs typeface="Calibri"/>
                <a:sym typeface="Calibri"/>
              </a:defRPr>
            </a:lvl3pPr>
            <a:lvl4pPr marR="0" lvl="3" algn="l" rtl="0">
              <a:lnSpc>
                <a:spcPct val="90000"/>
              </a:lnSpc>
              <a:spcBef>
                <a:spcPts val="413"/>
              </a:spcBef>
              <a:spcAft>
                <a:spcPts val="0"/>
              </a:spcAft>
              <a:buClr>
                <a:schemeClr val="dk1"/>
              </a:buClr>
              <a:buSzPts val="1653"/>
              <a:buFont typeface="Arial"/>
              <a:buNone/>
              <a:defRPr sz="1653" b="0" i="0" u="none" strike="noStrike" cap="none">
                <a:solidFill>
                  <a:schemeClr val="dk1"/>
                </a:solidFill>
                <a:latin typeface="Calibri"/>
                <a:ea typeface="Calibri"/>
                <a:cs typeface="Calibri"/>
                <a:sym typeface="Calibri"/>
              </a:defRPr>
            </a:lvl4pPr>
            <a:lvl5pPr marR="0" lvl="4" algn="l" rtl="0">
              <a:lnSpc>
                <a:spcPct val="90000"/>
              </a:lnSpc>
              <a:spcBef>
                <a:spcPts val="413"/>
              </a:spcBef>
              <a:spcAft>
                <a:spcPts val="0"/>
              </a:spcAft>
              <a:buClr>
                <a:schemeClr val="dk1"/>
              </a:buClr>
              <a:buSzPts val="1653"/>
              <a:buFont typeface="Arial"/>
              <a:buNone/>
              <a:defRPr sz="1653" b="0" i="0" u="none" strike="noStrike" cap="none">
                <a:solidFill>
                  <a:schemeClr val="dk1"/>
                </a:solidFill>
                <a:latin typeface="Calibri"/>
                <a:ea typeface="Calibri"/>
                <a:cs typeface="Calibri"/>
                <a:sym typeface="Calibri"/>
              </a:defRPr>
            </a:lvl5pPr>
            <a:lvl6pPr marR="0" lvl="5" algn="l" rtl="0">
              <a:lnSpc>
                <a:spcPct val="90000"/>
              </a:lnSpc>
              <a:spcBef>
                <a:spcPts val="413"/>
              </a:spcBef>
              <a:spcAft>
                <a:spcPts val="0"/>
              </a:spcAft>
              <a:buClr>
                <a:schemeClr val="dk1"/>
              </a:buClr>
              <a:buSzPts val="1653"/>
              <a:buFont typeface="Arial"/>
              <a:buNone/>
              <a:defRPr sz="1653" b="0" i="0" u="none" strike="noStrike" cap="none">
                <a:solidFill>
                  <a:schemeClr val="dk1"/>
                </a:solidFill>
                <a:latin typeface="Calibri"/>
                <a:ea typeface="Calibri"/>
                <a:cs typeface="Calibri"/>
                <a:sym typeface="Calibri"/>
              </a:defRPr>
            </a:lvl6pPr>
            <a:lvl7pPr marR="0" lvl="6" algn="l" rtl="0">
              <a:lnSpc>
                <a:spcPct val="90000"/>
              </a:lnSpc>
              <a:spcBef>
                <a:spcPts val="413"/>
              </a:spcBef>
              <a:spcAft>
                <a:spcPts val="0"/>
              </a:spcAft>
              <a:buClr>
                <a:schemeClr val="dk1"/>
              </a:buClr>
              <a:buSzPts val="1653"/>
              <a:buFont typeface="Arial"/>
              <a:buNone/>
              <a:defRPr sz="1653" b="0" i="0" u="none" strike="noStrike" cap="none">
                <a:solidFill>
                  <a:schemeClr val="dk1"/>
                </a:solidFill>
                <a:latin typeface="Calibri"/>
                <a:ea typeface="Calibri"/>
                <a:cs typeface="Calibri"/>
                <a:sym typeface="Calibri"/>
              </a:defRPr>
            </a:lvl7pPr>
            <a:lvl8pPr marR="0" lvl="7" algn="l" rtl="0">
              <a:lnSpc>
                <a:spcPct val="90000"/>
              </a:lnSpc>
              <a:spcBef>
                <a:spcPts val="413"/>
              </a:spcBef>
              <a:spcAft>
                <a:spcPts val="0"/>
              </a:spcAft>
              <a:buClr>
                <a:schemeClr val="dk1"/>
              </a:buClr>
              <a:buSzPts val="1653"/>
              <a:buFont typeface="Arial"/>
              <a:buNone/>
              <a:defRPr sz="1653" b="0" i="0" u="none" strike="noStrike" cap="none">
                <a:solidFill>
                  <a:schemeClr val="dk1"/>
                </a:solidFill>
                <a:latin typeface="Calibri"/>
                <a:ea typeface="Calibri"/>
                <a:cs typeface="Calibri"/>
                <a:sym typeface="Calibri"/>
              </a:defRPr>
            </a:lvl8pPr>
            <a:lvl9pPr marR="0" lvl="8" algn="l" rtl="0">
              <a:lnSpc>
                <a:spcPct val="90000"/>
              </a:lnSpc>
              <a:spcBef>
                <a:spcPts val="413"/>
              </a:spcBef>
              <a:spcAft>
                <a:spcPts val="0"/>
              </a:spcAft>
              <a:buClr>
                <a:schemeClr val="dk1"/>
              </a:buClr>
              <a:buSzPts val="1653"/>
              <a:buFont typeface="Arial"/>
              <a:buNone/>
              <a:defRPr sz="1653" b="0" i="0" u="none" strike="noStrike" cap="none">
                <a:solidFill>
                  <a:schemeClr val="dk1"/>
                </a:solidFill>
                <a:latin typeface="Calibri"/>
                <a:ea typeface="Calibri"/>
                <a:cs typeface="Calibri"/>
                <a:sym typeface="Calibri"/>
              </a:defRPr>
            </a:lvl9pPr>
          </a:lstStyle>
          <a:p>
            <a:endParaRPr dirty="0"/>
          </a:p>
        </p:txBody>
      </p:sp>
      <p:sp>
        <p:nvSpPr>
          <p:cNvPr id="73" name="Google Shape;73;p23"/>
          <p:cNvSpPr txBox="1">
            <a:spLocks noGrp="1"/>
          </p:cNvSpPr>
          <p:nvPr>
            <p:ph type="body" idx="1"/>
          </p:nvPr>
        </p:nvSpPr>
        <p:spPr>
          <a:xfrm>
            <a:off x="520712" y="2953703"/>
            <a:ext cx="2438192" cy="547209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827"/>
              </a:spcBef>
              <a:spcAft>
                <a:spcPts val="0"/>
              </a:spcAft>
              <a:buClr>
                <a:schemeClr val="dk1"/>
              </a:buClr>
              <a:buSzPts val="1323"/>
              <a:buNone/>
              <a:defRPr sz="1323"/>
            </a:lvl1pPr>
            <a:lvl2pPr marL="914400" lvl="1" indent="-228600" algn="l">
              <a:lnSpc>
                <a:spcPct val="90000"/>
              </a:lnSpc>
              <a:spcBef>
                <a:spcPts val="413"/>
              </a:spcBef>
              <a:spcAft>
                <a:spcPts val="0"/>
              </a:spcAft>
              <a:buClr>
                <a:schemeClr val="dk1"/>
              </a:buClr>
              <a:buSzPts val="1157"/>
              <a:buNone/>
              <a:defRPr sz="1157"/>
            </a:lvl2pPr>
            <a:lvl3pPr marL="1371600" lvl="2" indent="-228600" algn="l">
              <a:lnSpc>
                <a:spcPct val="90000"/>
              </a:lnSpc>
              <a:spcBef>
                <a:spcPts val="413"/>
              </a:spcBef>
              <a:spcAft>
                <a:spcPts val="0"/>
              </a:spcAft>
              <a:buClr>
                <a:schemeClr val="dk1"/>
              </a:buClr>
              <a:buSzPts val="992"/>
              <a:buNone/>
              <a:defRPr sz="992"/>
            </a:lvl3pPr>
            <a:lvl4pPr marL="1828800" lvl="3" indent="-228600" algn="l">
              <a:lnSpc>
                <a:spcPct val="90000"/>
              </a:lnSpc>
              <a:spcBef>
                <a:spcPts val="413"/>
              </a:spcBef>
              <a:spcAft>
                <a:spcPts val="0"/>
              </a:spcAft>
              <a:buClr>
                <a:schemeClr val="dk1"/>
              </a:buClr>
              <a:buSzPts val="827"/>
              <a:buNone/>
              <a:defRPr sz="827"/>
            </a:lvl4pPr>
            <a:lvl5pPr marL="2286000" lvl="4" indent="-228600" algn="l">
              <a:lnSpc>
                <a:spcPct val="90000"/>
              </a:lnSpc>
              <a:spcBef>
                <a:spcPts val="413"/>
              </a:spcBef>
              <a:spcAft>
                <a:spcPts val="0"/>
              </a:spcAft>
              <a:buClr>
                <a:schemeClr val="dk1"/>
              </a:buClr>
              <a:buSzPts val="827"/>
              <a:buNone/>
              <a:defRPr sz="827"/>
            </a:lvl5pPr>
            <a:lvl6pPr marL="2743200" lvl="5" indent="-228600" algn="l">
              <a:lnSpc>
                <a:spcPct val="90000"/>
              </a:lnSpc>
              <a:spcBef>
                <a:spcPts val="413"/>
              </a:spcBef>
              <a:spcAft>
                <a:spcPts val="0"/>
              </a:spcAft>
              <a:buClr>
                <a:schemeClr val="dk1"/>
              </a:buClr>
              <a:buSzPts val="827"/>
              <a:buNone/>
              <a:defRPr sz="827"/>
            </a:lvl6pPr>
            <a:lvl7pPr marL="3200400" lvl="6" indent="-228600" algn="l">
              <a:lnSpc>
                <a:spcPct val="90000"/>
              </a:lnSpc>
              <a:spcBef>
                <a:spcPts val="413"/>
              </a:spcBef>
              <a:spcAft>
                <a:spcPts val="0"/>
              </a:spcAft>
              <a:buClr>
                <a:schemeClr val="dk1"/>
              </a:buClr>
              <a:buSzPts val="827"/>
              <a:buNone/>
              <a:defRPr sz="827"/>
            </a:lvl7pPr>
            <a:lvl8pPr marL="3657600" lvl="7" indent="-228600" algn="l">
              <a:lnSpc>
                <a:spcPct val="90000"/>
              </a:lnSpc>
              <a:spcBef>
                <a:spcPts val="413"/>
              </a:spcBef>
              <a:spcAft>
                <a:spcPts val="0"/>
              </a:spcAft>
              <a:buClr>
                <a:schemeClr val="dk1"/>
              </a:buClr>
              <a:buSzPts val="827"/>
              <a:buNone/>
              <a:defRPr sz="827"/>
            </a:lvl8pPr>
            <a:lvl9pPr marL="4114800" lvl="8" indent="-228600" algn="l">
              <a:lnSpc>
                <a:spcPct val="90000"/>
              </a:lnSpc>
              <a:spcBef>
                <a:spcPts val="413"/>
              </a:spcBef>
              <a:spcAft>
                <a:spcPts val="0"/>
              </a:spcAft>
              <a:buClr>
                <a:schemeClr val="dk1"/>
              </a:buClr>
              <a:buSzPts val="827"/>
              <a:buNone/>
              <a:defRPr sz="827"/>
            </a:lvl9pPr>
          </a:lstStyle>
          <a:p>
            <a:endParaRPr/>
          </a:p>
        </p:txBody>
      </p:sp>
      <p:sp>
        <p:nvSpPr>
          <p:cNvPr id="74" name="Google Shape;74;p23"/>
          <p:cNvSpPr txBox="1">
            <a:spLocks noGrp="1"/>
          </p:cNvSpPr>
          <p:nvPr>
            <p:ph type="dt" idx="10"/>
          </p:nvPr>
        </p:nvSpPr>
        <p:spPr>
          <a:xfrm>
            <a:off x="519728" y="9125484"/>
            <a:ext cx="1700927" cy="52419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5" name="Google Shape;75;p23"/>
          <p:cNvSpPr txBox="1">
            <a:spLocks noGrp="1"/>
          </p:cNvSpPr>
          <p:nvPr>
            <p:ph type="ftr" idx="11"/>
          </p:nvPr>
        </p:nvSpPr>
        <p:spPr>
          <a:xfrm>
            <a:off x="2504143" y="9125484"/>
            <a:ext cx="2551390" cy="52419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6" name="Google Shape;76;p23"/>
          <p:cNvSpPr txBox="1">
            <a:spLocks noGrp="1"/>
          </p:cNvSpPr>
          <p:nvPr>
            <p:ph type="sldNum" idx="12"/>
          </p:nvPr>
        </p:nvSpPr>
        <p:spPr>
          <a:xfrm>
            <a:off x="5339020" y="9125484"/>
            <a:ext cx="1700927" cy="52419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24"/>
          <p:cNvSpPr txBox="1">
            <a:spLocks noGrp="1"/>
          </p:cNvSpPr>
          <p:nvPr>
            <p:ph type="title"/>
          </p:nvPr>
        </p:nvSpPr>
        <p:spPr>
          <a:xfrm>
            <a:off x="519728" y="524193"/>
            <a:ext cx="6520220" cy="190304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4"/>
          <p:cNvSpPr txBox="1">
            <a:spLocks noGrp="1"/>
          </p:cNvSpPr>
          <p:nvPr>
            <p:ph type="body" idx="1"/>
          </p:nvPr>
        </p:nvSpPr>
        <p:spPr>
          <a:xfrm rot="5400000">
            <a:off x="656343" y="2484340"/>
            <a:ext cx="6246990" cy="652022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27"/>
              </a:spcBef>
              <a:spcAft>
                <a:spcPts val="0"/>
              </a:spcAft>
              <a:buClr>
                <a:schemeClr val="dk1"/>
              </a:buClr>
              <a:buSzPts val="1800"/>
              <a:buChar char="•"/>
              <a:defRPr/>
            </a:lvl1pPr>
            <a:lvl2pPr marL="914400" lvl="1" indent="-342900" algn="l">
              <a:lnSpc>
                <a:spcPct val="90000"/>
              </a:lnSpc>
              <a:spcBef>
                <a:spcPts val="413"/>
              </a:spcBef>
              <a:spcAft>
                <a:spcPts val="0"/>
              </a:spcAft>
              <a:buClr>
                <a:schemeClr val="dk1"/>
              </a:buClr>
              <a:buSzPts val="1800"/>
              <a:buChar char="•"/>
              <a:defRPr/>
            </a:lvl2pPr>
            <a:lvl3pPr marL="1371600" lvl="2" indent="-342900" algn="l">
              <a:lnSpc>
                <a:spcPct val="90000"/>
              </a:lnSpc>
              <a:spcBef>
                <a:spcPts val="413"/>
              </a:spcBef>
              <a:spcAft>
                <a:spcPts val="0"/>
              </a:spcAft>
              <a:buClr>
                <a:schemeClr val="dk1"/>
              </a:buClr>
              <a:buSzPts val="1800"/>
              <a:buChar char="•"/>
              <a:defRPr/>
            </a:lvl3pPr>
            <a:lvl4pPr marL="1828800" lvl="3" indent="-342900" algn="l">
              <a:lnSpc>
                <a:spcPct val="90000"/>
              </a:lnSpc>
              <a:spcBef>
                <a:spcPts val="413"/>
              </a:spcBef>
              <a:spcAft>
                <a:spcPts val="0"/>
              </a:spcAft>
              <a:buClr>
                <a:schemeClr val="dk1"/>
              </a:buClr>
              <a:buSzPts val="1800"/>
              <a:buChar char="•"/>
              <a:defRPr/>
            </a:lvl4pPr>
            <a:lvl5pPr marL="2286000" lvl="4" indent="-342900" algn="l">
              <a:lnSpc>
                <a:spcPct val="90000"/>
              </a:lnSpc>
              <a:spcBef>
                <a:spcPts val="413"/>
              </a:spcBef>
              <a:spcAft>
                <a:spcPts val="0"/>
              </a:spcAft>
              <a:buClr>
                <a:schemeClr val="dk1"/>
              </a:buClr>
              <a:buSzPts val="1800"/>
              <a:buChar char="•"/>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80" name="Google Shape;80;p24"/>
          <p:cNvSpPr txBox="1">
            <a:spLocks noGrp="1"/>
          </p:cNvSpPr>
          <p:nvPr>
            <p:ph type="dt" idx="10"/>
          </p:nvPr>
        </p:nvSpPr>
        <p:spPr>
          <a:xfrm>
            <a:off x="519728" y="9125484"/>
            <a:ext cx="1700927" cy="52419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24"/>
          <p:cNvSpPr txBox="1">
            <a:spLocks noGrp="1"/>
          </p:cNvSpPr>
          <p:nvPr>
            <p:ph type="ftr" idx="11"/>
          </p:nvPr>
        </p:nvSpPr>
        <p:spPr>
          <a:xfrm>
            <a:off x="2504143" y="9125484"/>
            <a:ext cx="2551390" cy="52419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2" name="Google Shape;82;p24"/>
          <p:cNvSpPr txBox="1">
            <a:spLocks noGrp="1"/>
          </p:cNvSpPr>
          <p:nvPr>
            <p:ph type="sldNum" idx="12"/>
          </p:nvPr>
        </p:nvSpPr>
        <p:spPr>
          <a:xfrm>
            <a:off x="5339020" y="9125484"/>
            <a:ext cx="1700927" cy="52419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25"/>
          <p:cNvSpPr txBox="1">
            <a:spLocks noGrp="1"/>
          </p:cNvSpPr>
          <p:nvPr>
            <p:ph type="title"/>
          </p:nvPr>
        </p:nvSpPr>
        <p:spPr>
          <a:xfrm rot="5400000">
            <a:off x="2053043" y="3881041"/>
            <a:ext cx="8343754" cy="163005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5"/>
          <p:cNvSpPr txBox="1">
            <a:spLocks noGrp="1"/>
          </p:cNvSpPr>
          <p:nvPr>
            <p:ph type="body" idx="1"/>
          </p:nvPr>
        </p:nvSpPr>
        <p:spPr>
          <a:xfrm rot="5400000">
            <a:off x="-1254315" y="2298234"/>
            <a:ext cx="8343754" cy="479566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27"/>
              </a:spcBef>
              <a:spcAft>
                <a:spcPts val="0"/>
              </a:spcAft>
              <a:buClr>
                <a:schemeClr val="dk1"/>
              </a:buClr>
              <a:buSzPts val="1800"/>
              <a:buChar char="•"/>
              <a:defRPr/>
            </a:lvl1pPr>
            <a:lvl2pPr marL="914400" lvl="1" indent="-342900" algn="l">
              <a:lnSpc>
                <a:spcPct val="90000"/>
              </a:lnSpc>
              <a:spcBef>
                <a:spcPts val="413"/>
              </a:spcBef>
              <a:spcAft>
                <a:spcPts val="0"/>
              </a:spcAft>
              <a:buClr>
                <a:schemeClr val="dk1"/>
              </a:buClr>
              <a:buSzPts val="1800"/>
              <a:buChar char="•"/>
              <a:defRPr/>
            </a:lvl2pPr>
            <a:lvl3pPr marL="1371600" lvl="2" indent="-342900" algn="l">
              <a:lnSpc>
                <a:spcPct val="90000"/>
              </a:lnSpc>
              <a:spcBef>
                <a:spcPts val="413"/>
              </a:spcBef>
              <a:spcAft>
                <a:spcPts val="0"/>
              </a:spcAft>
              <a:buClr>
                <a:schemeClr val="dk1"/>
              </a:buClr>
              <a:buSzPts val="1800"/>
              <a:buChar char="•"/>
              <a:defRPr/>
            </a:lvl3pPr>
            <a:lvl4pPr marL="1828800" lvl="3" indent="-342900" algn="l">
              <a:lnSpc>
                <a:spcPct val="90000"/>
              </a:lnSpc>
              <a:spcBef>
                <a:spcPts val="413"/>
              </a:spcBef>
              <a:spcAft>
                <a:spcPts val="0"/>
              </a:spcAft>
              <a:buClr>
                <a:schemeClr val="dk1"/>
              </a:buClr>
              <a:buSzPts val="1800"/>
              <a:buChar char="•"/>
              <a:defRPr/>
            </a:lvl4pPr>
            <a:lvl5pPr marL="2286000" lvl="4" indent="-342900" algn="l">
              <a:lnSpc>
                <a:spcPct val="90000"/>
              </a:lnSpc>
              <a:spcBef>
                <a:spcPts val="413"/>
              </a:spcBef>
              <a:spcAft>
                <a:spcPts val="0"/>
              </a:spcAft>
              <a:buClr>
                <a:schemeClr val="dk1"/>
              </a:buClr>
              <a:buSzPts val="1800"/>
              <a:buChar char="•"/>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86" name="Google Shape;86;p25"/>
          <p:cNvSpPr txBox="1">
            <a:spLocks noGrp="1"/>
          </p:cNvSpPr>
          <p:nvPr>
            <p:ph type="dt" idx="10"/>
          </p:nvPr>
        </p:nvSpPr>
        <p:spPr>
          <a:xfrm>
            <a:off x="519728" y="9125484"/>
            <a:ext cx="1700927" cy="52419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7" name="Google Shape;87;p25"/>
          <p:cNvSpPr txBox="1">
            <a:spLocks noGrp="1"/>
          </p:cNvSpPr>
          <p:nvPr>
            <p:ph type="ftr" idx="11"/>
          </p:nvPr>
        </p:nvSpPr>
        <p:spPr>
          <a:xfrm>
            <a:off x="2504143" y="9125484"/>
            <a:ext cx="2551390" cy="52419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8" name="Google Shape;88;p25"/>
          <p:cNvSpPr txBox="1">
            <a:spLocks noGrp="1"/>
          </p:cNvSpPr>
          <p:nvPr>
            <p:ph type="sldNum" idx="12"/>
          </p:nvPr>
        </p:nvSpPr>
        <p:spPr>
          <a:xfrm>
            <a:off x="5339020" y="9125484"/>
            <a:ext cx="1700927" cy="52419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
        <p:cNvGrpSpPr/>
        <p:nvPr/>
      </p:nvGrpSpPr>
      <p:grpSpPr>
        <a:xfrm>
          <a:off x="0" y="0"/>
          <a:ext cx="0" cy="0"/>
          <a:chOff x="0" y="0"/>
          <a:chExt cx="0" cy="0"/>
        </a:xfrm>
      </p:grpSpPr>
      <p:sp>
        <p:nvSpPr>
          <p:cNvPr id="17" name="Google Shape;17;p11"/>
          <p:cNvSpPr txBox="1">
            <a:spLocks noGrp="1"/>
          </p:cNvSpPr>
          <p:nvPr>
            <p:ph type="ctrTitle"/>
          </p:nvPr>
        </p:nvSpPr>
        <p:spPr>
          <a:xfrm>
            <a:off x="566976" y="1611318"/>
            <a:ext cx="6425724" cy="342775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960"/>
              <a:buFont typeface="Avenir"/>
              <a:buNone/>
              <a:defRPr sz="4960">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11"/>
          <p:cNvSpPr txBox="1">
            <a:spLocks noGrp="1"/>
          </p:cNvSpPr>
          <p:nvPr>
            <p:ph type="subTitle" idx="1"/>
          </p:nvPr>
        </p:nvSpPr>
        <p:spPr>
          <a:xfrm>
            <a:off x="944960" y="5171259"/>
            <a:ext cx="5669756" cy="237709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827"/>
              </a:spcBef>
              <a:spcAft>
                <a:spcPts val="0"/>
              </a:spcAft>
              <a:buClr>
                <a:schemeClr val="dk1"/>
              </a:buClr>
              <a:buSzPts val="1984"/>
              <a:buNone/>
              <a:defRPr sz="1984"/>
            </a:lvl1pPr>
            <a:lvl2pPr lvl="1" algn="ctr">
              <a:lnSpc>
                <a:spcPct val="90000"/>
              </a:lnSpc>
              <a:spcBef>
                <a:spcPts val="413"/>
              </a:spcBef>
              <a:spcAft>
                <a:spcPts val="0"/>
              </a:spcAft>
              <a:buClr>
                <a:schemeClr val="dk1"/>
              </a:buClr>
              <a:buSzPts val="1653"/>
              <a:buNone/>
              <a:defRPr sz="1653"/>
            </a:lvl2pPr>
            <a:lvl3pPr lvl="2" algn="ctr">
              <a:lnSpc>
                <a:spcPct val="90000"/>
              </a:lnSpc>
              <a:spcBef>
                <a:spcPts val="413"/>
              </a:spcBef>
              <a:spcAft>
                <a:spcPts val="0"/>
              </a:spcAft>
              <a:buClr>
                <a:schemeClr val="dk1"/>
              </a:buClr>
              <a:buSzPts val="1488"/>
              <a:buNone/>
              <a:defRPr sz="1488"/>
            </a:lvl3pPr>
            <a:lvl4pPr lvl="3" algn="ctr">
              <a:lnSpc>
                <a:spcPct val="90000"/>
              </a:lnSpc>
              <a:spcBef>
                <a:spcPts val="413"/>
              </a:spcBef>
              <a:spcAft>
                <a:spcPts val="0"/>
              </a:spcAft>
              <a:buClr>
                <a:schemeClr val="dk1"/>
              </a:buClr>
              <a:buSzPts val="1323"/>
              <a:buNone/>
              <a:defRPr sz="1323"/>
            </a:lvl4pPr>
            <a:lvl5pPr lvl="4" algn="ctr">
              <a:lnSpc>
                <a:spcPct val="90000"/>
              </a:lnSpc>
              <a:spcBef>
                <a:spcPts val="413"/>
              </a:spcBef>
              <a:spcAft>
                <a:spcPts val="0"/>
              </a:spcAft>
              <a:buClr>
                <a:schemeClr val="dk1"/>
              </a:buClr>
              <a:buSzPts val="1323"/>
              <a:buNone/>
              <a:defRPr sz="1323"/>
            </a:lvl5pPr>
            <a:lvl6pPr lvl="5" algn="ctr">
              <a:lnSpc>
                <a:spcPct val="90000"/>
              </a:lnSpc>
              <a:spcBef>
                <a:spcPts val="413"/>
              </a:spcBef>
              <a:spcAft>
                <a:spcPts val="0"/>
              </a:spcAft>
              <a:buClr>
                <a:schemeClr val="dk1"/>
              </a:buClr>
              <a:buSzPts val="1323"/>
              <a:buNone/>
              <a:defRPr sz="1323"/>
            </a:lvl6pPr>
            <a:lvl7pPr lvl="6" algn="ctr">
              <a:lnSpc>
                <a:spcPct val="90000"/>
              </a:lnSpc>
              <a:spcBef>
                <a:spcPts val="413"/>
              </a:spcBef>
              <a:spcAft>
                <a:spcPts val="0"/>
              </a:spcAft>
              <a:buClr>
                <a:schemeClr val="dk1"/>
              </a:buClr>
              <a:buSzPts val="1323"/>
              <a:buNone/>
              <a:defRPr sz="1323"/>
            </a:lvl7pPr>
            <a:lvl8pPr lvl="7" algn="ctr">
              <a:lnSpc>
                <a:spcPct val="90000"/>
              </a:lnSpc>
              <a:spcBef>
                <a:spcPts val="413"/>
              </a:spcBef>
              <a:spcAft>
                <a:spcPts val="0"/>
              </a:spcAft>
              <a:buClr>
                <a:schemeClr val="dk1"/>
              </a:buClr>
              <a:buSzPts val="1323"/>
              <a:buNone/>
              <a:defRPr sz="1323"/>
            </a:lvl8pPr>
            <a:lvl9pPr lvl="8" algn="ctr">
              <a:lnSpc>
                <a:spcPct val="90000"/>
              </a:lnSpc>
              <a:spcBef>
                <a:spcPts val="413"/>
              </a:spcBef>
              <a:spcAft>
                <a:spcPts val="0"/>
              </a:spcAft>
              <a:buClr>
                <a:schemeClr val="dk1"/>
              </a:buClr>
              <a:buSzPts val="1323"/>
              <a:buNone/>
              <a:defRPr sz="1323"/>
            </a:lvl9pPr>
          </a:lstStyle>
          <a:p>
            <a:endParaRPr/>
          </a:p>
        </p:txBody>
      </p:sp>
      <p:sp>
        <p:nvSpPr>
          <p:cNvPr id="19" name="Google Shape;19;p11"/>
          <p:cNvSpPr txBox="1">
            <a:spLocks noGrp="1"/>
          </p:cNvSpPr>
          <p:nvPr>
            <p:ph type="dt" idx="10"/>
          </p:nvPr>
        </p:nvSpPr>
        <p:spPr>
          <a:xfrm>
            <a:off x="519728" y="9125484"/>
            <a:ext cx="1700927" cy="52419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0" name="Google Shape;20;p11"/>
          <p:cNvSpPr txBox="1">
            <a:spLocks noGrp="1"/>
          </p:cNvSpPr>
          <p:nvPr>
            <p:ph type="ftr" idx="11"/>
          </p:nvPr>
        </p:nvSpPr>
        <p:spPr>
          <a:xfrm>
            <a:off x="2504143" y="9125484"/>
            <a:ext cx="2551390" cy="52419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1" name="Google Shape;21;p11"/>
          <p:cNvSpPr txBox="1">
            <a:spLocks noGrp="1"/>
          </p:cNvSpPr>
          <p:nvPr>
            <p:ph type="sldNum" idx="12"/>
          </p:nvPr>
        </p:nvSpPr>
        <p:spPr>
          <a:xfrm>
            <a:off x="5339020" y="9125484"/>
            <a:ext cx="1700927" cy="52419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dirty="0"/>
          </a:p>
        </p:txBody>
      </p:sp>
      <p:sp>
        <p:nvSpPr>
          <p:cNvPr id="22" name="Google Shape;22;p11"/>
          <p:cNvSpPr txBox="1"/>
          <p:nvPr/>
        </p:nvSpPr>
        <p:spPr>
          <a:xfrm>
            <a:off x="721802" y="9387579"/>
            <a:ext cx="6116069" cy="376658"/>
          </a:xfrm>
          <a:prstGeom prst="rect">
            <a:avLst/>
          </a:prstGeom>
          <a:noFill/>
          <a:ln>
            <a:noFill/>
          </a:ln>
        </p:spPr>
        <p:txBody>
          <a:bodyPr spcFirstLastPara="1" wrap="square" lIns="91425" tIns="45700" rIns="91425" bIns="45700" anchor="ctr" anchorCtr="0">
            <a:noAutofit/>
          </a:bodyPr>
          <a:lstStyle/>
          <a:p>
            <a:pPr marL="0" marR="0" lvl="0" indent="0" algn="ctr" rtl="0">
              <a:lnSpc>
                <a:spcPct val="104000"/>
              </a:lnSpc>
              <a:spcBef>
                <a:spcPts val="0"/>
              </a:spcBef>
              <a:spcAft>
                <a:spcPts val="0"/>
              </a:spcAft>
              <a:buNone/>
            </a:pPr>
            <a:r>
              <a:rPr lang="en-GB" sz="800" b="0" i="0" u="none" strike="noStrike" cap="none" dirty="0">
                <a:solidFill>
                  <a:srgbClr val="000000"/>
                </a:solidFill>
                <a:latin typeface="Calibri"/>
                <a:ea typeface="Calibri"/>
                <a:cs typeface="Calibri"/>
                <a:sym typeface="Calibri"/>
              </a:rPr>
              <a:t>Intellectual content and design copyright © 2022 Unity Schools Partnership (Curriculum structure and principles © Greenfields Education Ltd)    </a:t>
            </a:r>
            <a:r>
              <a:rPr lang="en-GB" sz="800" b="0" i="0" u="none" strike="noStrike" cap="none" dirty="0">
                <a:solidFill>
                  <a:schemeClr val="dk1"/>
                </a:solidFill>
                <a:latin typeface="Calibri"/>
                <a:ea typeface="Calibri"/>
                <a:cs typeface="Calibri"/>
                <a:sym typeface="Calibri"/>
              </a:rPr>
              <a:t>Image(s) used under license from Shutterstock.com</a:t>
            </a:r>
            <a:endParaRPr sz="8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1092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8"/>
        <p:cNvGrpSpPr/>
        <p:nvPr/>
      </p:nvGrpSpPr>
      <p:grpSpPr>
        <a:xfrm>
          <a:off x="0" y="0"/>
          <a:ext cx="0" cy="0"/>
          <a:chOff x="0" y="0"/>
          <a:chExt cx="0" cy="0"/>
        </a:xfrm>
      </p:grpSpPr>
      <p:sp>
        <p:nvSpPr>
          <p:cNvPr id="29" name="Google Shape;29;p17"/>
          <p:cNvSpPr txBox="1">
            <a:spLocks noGrp="1"/>
          </p:cNvSpPr>
          <p:nvPr>
            <p:ph type="title"/>
          </p:nvPr>
        </p:nvSpPr>
        <p:spPr>
          <a:xfrm>
            <a:off x="519728" y="547343"/>
            <a:ext cx="6520220" cy="190304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37"/>
              <a:buFont typeface="Avenir"/>
              <a:buNone/>
              <a:defRPr>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7"/>
          <p:cNvSpPr txBox="1">
            <a:spLocks noGrp="1"/>
          </p:cNvSpPr>
          <p:nvPr>
            <p:ph type="body" idx="1"/>
          </p:nvPr>
        </p:nvSpPr>
        <p:spPr>
          <a:xfrm>
            <a:off x="519728" y="2620955"/>
            <a:ext cx="6520220" cy="6246990"/>
          </a:xfrm>
          <a:prstGeom prst="rect">
            <a:avLst/>
          </a:prstGeom>
          <a:noFill/>
          <a:ln>
            <a:noFill/>
          </a:ln>
        </p:spPr>
        <p:txBody>
          <a:bodyPr spcFirstLastPara="1" wrap="square" lIns="91425" tIns="45700" rIns="91425" bIns="45700" anchor="t" anchorCtr="0">
            <a:normAutofit/>
          </a:bodyPr>
          <a:lstStyle>
            <a:lvl1pPr marL="457200" lvl="0" indent="-375602" algn="l">
              <a:lnSpc>
                <a:spcPct val="90000"/>
              </a:lnSpc>
              <a:spcBef>
                <a:spcPts val="827"/>
              </a:spcBef>
              <a:spcAft>
                <a:spcPts val="0"/>
              </a:spcAft>
              <a:buClr>
                <a:schemeClr val="dk1"/>
              </a:buClr>
              <a:buSzPts val="2315"/>
              <a:buChar char="•"/>
              <a:defRPr>
                <a:latin typeface="Avenir"/>
                <a:ea typeface="Avenir"/>
                <a:cs typeface="Avenir"/>
                <a:sym typeface="Avenir"/>
              </a:defRPr>
            </a:lvl1pPr>
            <a:lvl2pPr marL="914400" lvl="1" indent="-354583" algn="l">
              <a:lnSpc>
                <a:spcPct val="90000"/>
              </a:lnSpc>
              <a:spcBef>
                <a:spcPts val="413"/>
              </a:spcBef>
              <a:spcAft>
                <a:spcPts val="0"/>
              </a:spcAft>
              <a:buClr>
                <a:schemeClr val="dk1"/>
              </a:buClr>
              <a:buSzPts val="1984"/>
              <a:buChar char="•"/>
              <a:defRPr>
                <a:latin typeface="Avenir"/>
                <a:ea typeface="Avenir"/>
                <a:cs typeface="Avenir"/>
                <a:sym typeface="Avenir"/>
              </a:defRPr>
            </a:lvl2pPr>
            <a:lvl3pPr marL="1371600" lvl="2" indent="-333565" algn="l">
              <a:lnSpc>
                <a:spcPct val="90000"/>
              </a:lnSpc>
              <a:spcBef>
                <a:spcPts val="413"/>
              </a:spcBef>
              <a:spcAft>
                <a:spcPts val="0"/>
              </a:spcAft>
              <a:buClr>
                <a:schemeClr val="dk1"/>
              </a:buClr>
              <a:buSzPts val="1653"/>
              <a:buChar char="•"/>
              <a:defRPr>
                <a:latin typeface="Avenir"/>
                <a:ea typeface="Avenir"/>
                <a:cs typeface="Avenir"/>
                <a:sym typeface="Avenir"/>
              </a:defRPr>
            </a:lvl3pPr>
            <a:lvl4pPr marL="1828800" lvl="3" indent="-323088" algn="l">
              <a:lnSpc>
                <a:spcPct val="90000"/>
              </a:lnSpc>
              <a:spcBef>
                <a:spcPts val="413"/>
              </a:spcBef>
              <a:spcAft>
                <a:spcPts val="0"/>
              </a:spcAft>
              <a:buClr>
                <a:schemeClr val="dk1"/>
              </a:buClr>
              <a:buSzPts val="1488"/>
              <a:buChar char="•"/>
              <a:defRPr>
                <a:latin typeface="Avenir"/>
                <a:ea typeface="Avenir"/>
                <a:cs typeface="Avenir"/>
                <a:sym typeface="Avenir"/>
              </a:defRPr>
            </a:lvl4pPr>
            <a:lvl5pPr marL="2286000" lvl="4" indent="-323088" algn="l">
              <a:lnSpc>
                <a:spcPct val="90000"/>
              </a:lnSpc>
              <a:spcBef>
                <a:spcPts val="413"/>
              </a:spcBef>
              <a:spcAft>
                <a:spcPts val="0"/>
              </a:spcAft>
              <a:buClr>
                <a:schemeClr val="dk1"/>
              </a:buClr>
              <a:buSzPts val="1488"/>
              <a:buChar char="•"/>
              <a:defRPr>
                <a:latin typeface="Avenir"/>
                <a:ea typeface="Avenir"/>
                <a:cs typeface="Avenir"/>
                <a:sym typeface="Avenir"/>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31" name="Google Shape;31;p17"/>
          <p:cNvSpPr txBox="1">
            <a:spLocks noGrp="1"/>
          </p:cNvSpPr>
          <p:nvPr>
            <p:ph type="dt" idx="10"/>
          </p:nvPr>
        </p:nvSpPr>
        <p:spPr>
          <a:xfrm>
            <a:off x="519728" y="9125484"/>
            <a:ext cx="1700927" cy="52419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7"/>
          <p:cNvSpPr txBox="1">
            <a:spLocks noGrp="1"/>
          </p:cNvSpPr>
          <p:nvPr>
            <p:ph type="ftr" idx="11"/>
          </p:nvPr>
        </p:nvSpPr>
        <p:spPr>
          <a:xfrm>
            <a:off x="2504143" y="9125484"/>
            <a:ext cx="2551390" cy="52419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7"/>
          <p:cNvSpPr txBox="1">
            <a:spLocks noGrp="1"/>
          </p:cNvSpPr>
          <p:nvPr>
            <p:ph type="sldNum" idx="12"/>
          </p:nvPr>
        </p:nvSpPr>
        <p:spPr>
          <a:xfrm>
            <a:off x="5339020" y="9125484"/>
            <a:ext cx="1700927" cy="52419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992"/>
              <a:buFont typeface="Arial"/>
              <a:buNone/>
              <a:defRPr sz="992" b="0" i="0" u="none" strike="noStrike" cap="none">
                <a:solidFill>
                  <a:srgbClr val="888888"/>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GB"/>
              <a:t>‹#›</a:t>
            </a:fld>
            <a:endParaRPr/>
          </a:p>
        </p:txBody>
      </p:sp>
      <p:sp>
        <p:nvSpPr>
          <p:cNvPr id="34" name="Google Shape;34;p17"/>
          <p:cNvSpPr txBox="1"/>
          <p:nvPr/>
        </p:nvSpPr>
        <p:spPr>
          <a:xfrm>
            <a:off x="721802" y="9387579"/>
            <a:ext cx="6116069" cy="376658"/>
          </a:xfrm>
          <a:prstGeom prst="rect">
            <a:avLst/>
          </a:prstGeom>
          <a:noFill/>
          <a:ln>
            <a:noFill/>
          </a:ln>
        </p:spPr>
        <p:txBody>
          <a:bodyPr spcFirstLastPara="1" wrap="square" lIns="91425" tIns="45700" rIns="91425" bIns="45700" anchor="ctr" anchorCtr="0">
            <a:noAutofit/>
          </a:bodyPr>
          <a:lstStyle/>
          <a:p>
            <a:pPr marL="0" marR="0" lvl="0" indent="0" algn="ctr" rtl="0">
              <a:lnSpc>
                <a:spcPct val="104000"/>
              </a:lnSpc>
              <a:spcBef>
                <a:spcPts val="0"/>
              </a:spcBef>
              <a:spcAft>
                <a:spcPts val="0"/>
              </a:spcAft>
              <a:buClr>
                <a:srgbClr val="000000"/>
              </a:buClr>
              <a:buSzPts val="800"/>
              <a:buFont typeface="Arial"/>
              <a:buNone/>
            </a:pPr>
            <a:r>
              <a:rPr lang="en-GB" sz="800" b="0" i="0" u="none" strike="noStrike" cap="none" dirty="0">
                <a:solidFill>
                  <a:srgbClr val="000000"/>
                </a:solidFill>
                <a:latin typeface="Calibri"/>
                <a:ea typeface="Calibri"/>
                <a:cs typeface="Calibri"/>
                <a:sym typeface="Calibri"/>
              </a:rPr>
              <a:t>Intellectual content and design copyright © 2022 Unity Schools Partnership (Curriculum structure and principles © Greenfields Education Ltd)    </a:t>
            </a:r>
            <a:r>
              <a:rPr lang="en-GB" sz="800" b="0" i="0" u="none" strike="noStrike" cap="none" dirty="0">
                <a:solidFill>
                  <a:schemeClr val="dk1"/>
                </a:solidFill>
                <a:latin typeface="Calibri"/>
                <a:ea typeface="Calibri"/>
                <a:cs typeface="Calibri"/>
                <a:sym typeface="Calibri"/>
              </a:rPr>
              <a:t>Image(s) used under license from Shutterstock.com</a:t>
            </a:r>
            <a:endParaRPr sz="8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3439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pn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519728" y="524193"/>
            <a:ext cx="6520220" cy="190304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637"/>
              <a:buFont typeface="Calibri"/>
              <a:buNone/>
              <a:defRPr sz="3637"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519728" y="2620955"/>
            <a:ext cx="6520220" cy="6246990"/>
          </a:xfrm>
          <a:prstGeom prst="rect">
            <a:avLst/>
          </a:prstGeom>
          <a:noFill/>
          <a:ln>
            <a:noFill/>
          </a:ln>
        </p:spPr>
        <p:txBody>
          <a:bodyPr spcFirstLastPara="1" wrap="square" lIns="91425" tIns="45700" rIns="91425" bIns="45700" anchor="t" anchorCtr="0">
            <a:normAutofit/>
          </a:bodyPr>
          <a:lstStyle>
            <a:lvl1pPr marL="457200" marR="0" lvl="0" indent="-375602" algn="l" rtl="0">
              <a:lnSpc>
                <a:spcPct val="90000"/>
              </a:lnSpc>
              <a:spcBef>
                <a:spcPts val="827"/>
              </a:spcBef>
              <a:spcAft>
                <a:spcPts val="0"/>
              </a:spcAft>
              <a:buClr>
                <a:schemeClr val="dk1"/>
              </a:buClr>
              <a:buSzPts val="2315"/>
              <a:buFont typeface="Arial"/>
              <a:buChar char="•"/>
              <a:defRPr sz="2315" b="0" i="0" u="none" strike="noStrike" cap="none">
                <a:solidFill>
                  <a:schemeClr val="dk1"/>
                </a:solidFill>
                <a:latin typeface="Calibri"/>
                <a:ea typeface="Calibri"/>
                <a:cs typeface="Calibri"/>
                <a:sym typeface="Calibri"/>
              </a:defRPr>
            </a:lvl1pPr>
            <a:lvl2pPr marL="914400" marR="0" lvl="1" indent="-354583" algn="l" rtl="0">
              <a:lnSpc>
                <a:spcPct val="90000"/>
              </a:lnSpc>
              <a:spcBef>
                <a:spcPts val="413"/>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2pPr>
            <a:lvl3pPr marL="1371600" marR="0" lvl="2" indent="-333565" algn="l" rtl="0">
              <a:lnSpc>
                <a:spcPct val="90000"/>
              </a:lnSpc>
              <a:spcBef>
                <a:spcPts val="413"/>
              </a:spcBef>
              <a:spcAft>
                <a:spcPts val="0"/>
              </a:spcAft>
              <a:buClr>
                <a:schemeClr val="dk1"/>
              </a:buClr>
              <a:buSzPts val="1653"/>
              <a:buFont typeface="Arial"/>
              <a:buChar char="•"/>
              <a:defRPr sz="1653" b="0" i="0" u="none" strike="noStrike" cap="none">
                <a:solidFill>
                  <a:schemeClr val="dk1"/>
                </a:solidFill>
                <a:latin typeface="Calibri"/>
                <a:ea typeface="Calibri"/>
                <a:cs typeface="Calibri"/>
                <a:sym typeface="Calibri"/>
              </a:defRPr>
            </a:lvl3pPr>
            <a:lvl4pPr marL="1828800" marR="0" lvl="3"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4pPr>
            <a:lvl5pPr marL="2286000" marR="0" lvl="4"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519728" y="9125484"/>
            <a:ext cx="1700927" cy="524191"/>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92"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14"/>
          <p:cNvSpPr txBox="1">
            <a:spLocks noGrp="1"/>
          </p:cNvSpPr>
          <p:nvPr>
            <p:ph type="ftr" idx="11"/>
          </p:nvPr>
        </p:nvSpPr>
        <p:spPr>
          <a:xfrm>
            <a:off x="2504143" y="9125484"/>
            <a:ext cx="2551390" cy="524191"/>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92"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14"/>
          <p:cNvSpPr txBox="1">
            <a:spLocks noGrp="1"/>
          </p:cNvSpPr>
          <p:nvPr>
            <p:ph type="sldNum" idx="12"/>
          </p:nvPr>
        </p:nvSpPr>
        <p:spPr>
          <a:xfrm>
            <a:off x="5339020" y="9125484"/>
            <a:ext cx="1700927" cy="524191"/>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pic>
        <p:nvPicPr>
          <p:cNvPr id="9" name="Google Shape;15;p8" descr="A close up of a sign&#10;&#10;Description automatically generated">
            <a:extLst>
              <a:ext uri="{FF2B5EF4-FFF2-40B4-BE49-F238E27FC236}">
                <a16:creationId xmlns:a16="http://schemas.microsoft.com/office/drawing/2014/main" id="{35E80C81-E9CD-4B1C-B5AE-21900AB5EF9D}"/>
              </a:ext>
            </a:extLst>
          </p:cNvPr>
          <p:cNvPicPr preferRelativeResize="0"/>
          <p:nvPr userDrawn="1"/>
        </p:nvPicPr>
        <p:blipFill rotWithShape="1">
          <a:blip r:embed="rId10">
            <a:alphaModFix/>
          </a:blip>
          <a:srcRect/>
          <a:stretch/>
        </p:blipFill>
        <p:spPr>
          <a:xfrm>
            <a:off x="154797" y="9473403"/>
            <a:ext cx="727519" cy="20786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 id="2147483653" r:id="rId2"/>
    <p:sldLayoutId id="2147483654" r:id="rId3"/>
    <p:sldLayoutId id="2147483656" r:id="rId4"/>
    <p:sldLayoutId id="2147483657" r:id="rId5"/>
    <p:sldLayoutId id="2147483658" r:id="rId6"/>
    <p:sldLayoutId id="2147483659" r:id="rId7"/>
    <p:sldLayoutId id="214748366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519728" y="524193"/>
            <a:ext cx="6520220" cy="190304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637"/>
              <a:buFont typeface="Calibri"/>
              <a:buNone/>
              <a:defRPr sz="3637"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519728" y="2620955"/>
            <a:ext cx="6520220" cy="6246990"/>
          </a:xfrm>
          <a:prstGeom prst="rect">
            <a:avLst/>
          </a:prstGeom>
          <a:noFill/>
          <a:ln>
            <a:noFill/>
          </a:ln>
        </p:spPr>
        <p:txBody>
          <a:bodyPr spcFirstLastPara="1" wrap="square" lIns="91425" tIns="45700" rIns="91425" bIns="45700" anchor="t" anchorCtr="0">
            <a:normAutofit/>
          </a:bodyPr>
          <a:lstStyle>
            <a:lvl1pPr marL="457200" marR="0" lvl="0" indent="-375602" algn="l" rtl="0">
              <a:lnSpc>
                <a:spcPct val="90000"/>
              </a:lnSpc>
              <a:spcBef>
                <a:spcPts val="827"/>
              </a:spcBef>
              <a:spcAft>
                <a:spcPts val="0"/>
              </a:spcAft>
              <a:buClr>
                <a:schemeClr val="dk1"/>
              </a:buClr>
              <a:buSzPts val="2315"/>
              <a:buFont typeface="Arial"/>
              <a:buChar char="•"/>
              <a:defRPr sz="2315" b="0" i="0" u="none" strike="noStrike" cap="none">
                <a:solidFill>
                  <a:schemeClr val="dk1"/>
                </a:solidFill>
                <a:latin typeface="Calibri"/>
                <a:ea typeface="Calibri"/>
                <a:cs typeface="Calibri"/>
                <a:sym typeface="Calibri"/>
              </a:defRPr>
            </a:lvl1pPr>
            <a:lvl2pPr marL="914400" marR="0" lvl="1" indent="-354583" algn="l" rtl="0">
              <a:lnSpc>
                <a:spcPct val="90000"/>
              </a:lnSpc>
              <a:spcBef>
                <a:spcPts val="413"/>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2pPr>
            <a:lvl3pPr marL="1371600" marR="0" lvl="2" indent="-333565" algn="l" rtl="0">
              <a:lnSpc>
                <a:spcPct val="90000"/>
              </a:lnSpc>
              <a:spcBef>
                <a:spcPts val="413"/>
              </a:spcBef>
              <a:spcAft>
                <a:spcPts val="0"/>
              </a:spcAft>
              <a:buClr>
                <a:schemeClr val="dk1"/>
              </a:buClr>
              <a:buSzPts val="1653"/>
              <a:buFont typeface="Arial"/>
              <a:buChar char="•"/>
              <a:defRPr sz="1653" b="0" i="0" u="none" strike="noStrike" cap="none">
                <a:solidFill>
                  <a:schemeClr val="dk1"/>
                </a:solidFill>
                <a:latin typeface="Calibri"/>
                <a:ea typeface="Calibri"/>
                <a:cs typeface="Calibri"/>
                <a:sym typeface="Calibri"/>
              </a:defRPr>
            </a:lvl3pPr>
            <a:lvl4pPr marL="1828800" marR="0" lvl="3"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4pPr>
            <a:lvl5pPr marL="2286000" marR="0" lvl="4"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519728" y="9125484"/>
            <a:ext cx="1700927" cy="524191"/>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92"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2504143" y="9125484"/>
            <a:ext cx="2551390" cy="524191"/>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92"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5339020" y="9125484"/>
            <a:ext cx="1700927" cy="524191"/>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92"/>
              <a:buFont typeface="Arial"/>
              <a:buNone/>
              <a:defRPr sz="992"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9" name="Google Shape;15;p8" descr="A close up of a sign&#10;&#10;Description automatically generated">
            <a:extLst>
              <a:ext uri="{FF2B5EF4-FFF2-40B4-BE49-F238E27FC236}">
                <a16:creationId xmlns:a16="http://schemas.microsoft.com/office/drawing/2014/main" id="{35E80C81-E9CD-4B1C-B5AE-21900AB5EF9D}"/>
              </a:ext>
            </a:extLst>
          </p:cNvPr>
          <p:cNvPicPr preferRelativeResize="0"/>
          <p:nvPr userDrawn="1"/>
        </p:nvPicPr>
        <p:blipFill rotWithShape="1">
          <a:blip r:embed="rId11">
            <a:alphaModFix/>
          </a:blip>
          <a:srcRect/>
          <a:stretch/>
        </p:blipFill>
        <p:spPr>
          <a:xfrm>
            <a:off x="154797" y="9473403"/>
            <a:ext cx="727519" cy="207863"/>
          </a:xfrm>
          <a:prstGeom prst="rect">
            <a:avLst/>
          </a:prstGeom>
          <a:noFill/>
          <a:ln>
            <a:noFill/>
          </a:ln>
        </p:spPr>
      </p:pic>
    </p:spTree>
    <p:extLst>
      <p:ext uri="{BB962C8B-B14F-4D97-AF65-F5344CB8AC3E}">
        <p14:creationId xmlns:p14="http://schemas.microsoft.com/office/powerpoint/2010/main" val="2413279379"/>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3.jpe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jpeg"/><Relationship Id="rId9" Type="http://schemas.openxmlformats.org/officeDocument/2006/relationships/image" Target="../media/image28.png"/><Relationship Id="rId14" Type="http://schemas.openxmlformats.org/officeDocument/2006/relationships/image" Target="../media/image33.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vimeo.com/744474524/f97a450d46"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audio" Target="../media/media4.m4a"/><Relationship Id="rId13" Type="http://schemas.openxmlformats.org/officeDocument/2006/relationships/image" Target="../media/image5.png"/><Relationship Id="rId3" Type="http://schemas.microsoft.com/office/2007/relationships/media" Target="../media/media2.m4a"/><Relationship Id="rId7" Type="http://schemas.microsoft.com/office/2007/relationships/media" Target="../media/media4.m4a"/><Relationship Id="rId12" Type="http://schemas.openxmlformats.org/officeDocument/2006/relationships/notesSlide" Target="../notesSlides/notesSlide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media3.m4a"/><Relationship Id="rId11" Type="http://schemas.openxmlformats.org/officeDocument/2006/relationships/slideLayout" Target="../slideLayouts/slideLayout1.xml"/><Relationship Id="rId5" Type="http://schemas.microsoft.com/office/2007/relationships/media" Target="../media/media3.m4a"/><Relationship Id="rId10" Type="http://schemas.openxmlformats.org/officeDocument/2006/relationships/audio" Target="../media/media5.m4a"/><Relationship Id="rId4" Type="http://schemas.openxmlformats.org/officeDocument/2006/relationships/audio" Target="../media/media2.m4a"/><Relationship Id="rId9" Type="http://schemas.microsoft.com/office/2007/relationships/media" Target="../media/media5.m4a"/></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10"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4" name="Google Shape;94;p1"/>
          <p:cNvSpPr txBox="1">
            <a:spLocks noGrp="1" noRot="1" noMove="1" noResize="1" noEditPoints="1" noAdjustHandles="1" noChangeArrowheads="1" noChangeShapeType="1"/>
          </p:cNvSpPr>
          <p:nvPr>
            <p:ph type="ctrTitle"/>
          </p:nvPr>
        </p:nvSpPr>
        <p:spPr>
          <a:xfrm>
            <a:off x="0" y="607680"/>
            <a:ext cx="7559675" cy="1725648"/>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2500"/>
              <a:buFont typeface="Avenir"/>
              <a:buNone/>
            </a:pPr>
            <a:r>
              <a:rPr lang="en-GB" sz="2500" b="1" dirty="0">
                <a:latin typeface="Avenir"/>
                <a:ea typeface="Avenir"/>
                <a:cs typeface="Avenir"/>
                <a:sym typeface="Avenir"/>
              </a:rPr>
              <a:t>Year 2 Music:</a:t>
            </a:r>
            <a:br>
              <a:rPr lang="en-GB" sz="2500" b="1" dirty="0">
                <a:latin typeface="Avenir"/>
                <a:ea typeface="Avenir"/>
                <a:cs typeface="Avenir"/>
                <a:sym typeface="Avenir"/>
              </a:rPr>
            </a:br>
            <a:r>
              <a:rPr lang="en-GB" sz="2500" b="1" dirty="0">
                <a:latin typeface="Avenir"/>
                <a:ea typeface="Avenir"/>
                <a:cs typeface="Avenir"/>
                <a:sym typeface="Avenir"/>
              </a:rPr>
              <a:t>Experimenting with sounds 2 – Block A</a:t>
            </a:r>
            <a:endParaRPr dirty="0"/>
          </a:p>
        </p:txBody>
      </p:sp>
      <p:sp>
        <p:nvSpPr>
          <p:cNvPr id="96" name="Google Shape;96;p1"/>
          <p:cNvSpPr txBox="1">
            <a:spLocks noGrp="1" noRot="1" noMove="1" noResize="1" noEditPoints="1" noAdjustHandles="1" noChangeArrowheads="1" noChangeShapeType="1"/>
          </p:cNvSpPr>
          <p:nvPr/>
        </p:nvSpPr>
        <p:spPr>
          <a:xfrm>
            <a:off x="371619" y="2371291"/>
            <a:ext cx="6816436" cy="461624"/>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Avenir"/>
                <a:ea typeface="Avenir"/>
                <a:cs typeface="Avenir"/>
                <a:sym typeface="Avenir"/>
              </a:rPr>
              <a:t>This is a 5-week </a:t>
            </a:r>
            <a:r>
              <a:rPr lang="en-GB" sz="1200" dirty="0">
                <a:solidFill>
                  <a:schemeClr val="dk1"/>
                </a:solidFill>
                <a:latin typeface="Avenir"/>
                <a:ea typeface="Avenir"/>
                <a:cs typeface="Avenir"/>
                <a:sym typeface="Avenir"/>
              </a:rPr>
              <a:t>sequence with a sixth week available for enrichment, extension or revisiting</a:t>
            </a:r>
            <a:r>
              <a:rPr lang="en-GB" sz="1200" b="0" i="0" u="none" strike="noStrike" cap="none" dirty="0">
                <a:solidFill>
                  <a:schemeClr val="dk1"/>
                </a:solidFill>
                <a:latin typeface="Avenir"/>
                <a:ea typeface="Avenir"/>
                <a:cs typeface="Avenir"/>
                <a:sym typeface="Avenir"/>
              </a:rPr>
              <a:t>.</a:t>
            </a:r>
            <a:endParaRPr dirty="0">
              <a:latin typeface="Avenir"/>
            </a:endParaRPr>
          </a:p>
          <a:p>
            <a:pPr marL="285750" marR="0" lvl="0" indent="-2857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Avenir"/>
                <a:ea typeface="Avenir"/>
                <a:cs typeface="Avenir"/>
                <a:sym typeface="Avenir"/>
              </a:rPr>
              <a:t>The outline and structure of the block is as follows: </a:t>
            </a:r>
            <a:endParaRPr dirty="0"/>
          </a:p>
        </p:txBody>
      </p:sp>
      <p:graphicFrame>
        <p:nvGraphicFramePr>
          <p:cNvPr id="12" name="Table 12">
            <a:extLst>
              <a:ext uri="{FF2B5EF4-FFF2-40B4-BE49-F238E27FC236}">
                <a16:creationId xmlns:a16="http://schemas.microsoft.com/office/drawing/2014/main" id="{81481918-CD3B-450A-9CCD-1A613187ADB9}"/>
              </a:ext>
            </a:extLst>
          </p:cNvPr>
          <p:cNvGraphicFramePr>
            <a:graphicFrameLocks noGrp="1" noDrilldown="1" noMove="1" noResize="1"/>
          </p:cNvGraphicFramePr>
          <p:nvPr>
            <p:extLst>
              <p:ext uri="{D42A27DB-BD31-4B8C-83A1-F6EECF244321}">
                <p14:modId xmlns:p14="http://schemas.microsoft.com/office/powerpoint/2010/main" val="3144773540"/>
              </p:ext>
            </p:extLst>
          </p:nvPr>
        </p:nvGraphicFramePr>
        <p:xfrm>
          <a:off x="385037" y="3055730"/>
          <a:ext cx="6789600" cy="897120"/>
        </p:xfrm>
        <a:graphic>
          <a:graphicData uri="http://schemas.openxmlformats.org/drawingml/2006/table">
            <a:tbl>
              <a:tblPr firstRow="1" bandRow="1">
                <a:tableStyleId>{5940675A-B579-460E-94D1-54222C63F5DA}</a:tableStyleId>
              </a:tblPr>
              <a:tblGrid>
                <a:gridCol w="1357920">
                  <a:extLst>
                    <a:ext uri="{9D8B030D-6E8A-4147-A177-3AD203B41FA5}">
                      <a16:colId xmlns:a16="http://schemas.microsoft.com/office/drawing/2014/main" val="1965002645"/>
                    </a:ext>
                  </a:extLst>
                </a:gridCol>
                <a:gridCol w="1357920">
                  <a:extLst>
                    <a:ext uri="{9D8B030D-6E8A-4147-A177-3AD203B41FA5}">
                      <a16:colId xmlns:a16="http://schemas.microsoft.com/office/drawing/2014/main" val="1273589941"/>
                    </a:ext>
                  </a:extLst>
                </a:gridCol>
                <a:gridCol w="1357920">
                  <a:extLst>
                    <a:ext uri="{9D8B030D-6E8A-4147-A177-3AD203B41FA5}">
                      <a16:colId xmlns:a16="http://schemas.microsoft.com/office/drawing/2014/main" val="2330694794"/>
                    </a:ext>
                  </a:extLst>
                </a:gridCol>
                <a:gridCol w="1357920">
                  <a:extLst>
                    <a:ext uri="{9D8B030D-6E8A-4147-A177-3AD203B41FA5}">
                      <a16:colId xmlns:a16="http://schemas.microsoft.com/office/drawing/2014/main" val="2135820580"/>
                    </a:ext>
                  </a:extLst>
                </a:gridCol>
                <a:gridCol w="1357920">
                  <a:extLst>
                    <a:ext uri="{9D8B030D-6E8A-4147-A177-3AD203B41FA5}">
                      <a16:colId xmlns:a16="http://schemas.microsoft.com/office/drawing/2014/main" val="1674339612"/>
                    </a:ext>
                  </a:extLst>
                </a:gridCol>
              </a:tblGrid>
              <a:tr h="190917">
                <a:tc>
                  <a:txBody>
                    <a:bodyPr/>
                    <a:lstStyle/>
                    <a:p>
                      <a:pPr algn="ctr"/>
                      <a:r>
                        <a:rPr lang="en-GB" sz="1100" b="1" dirty="0">
                          <a:latin typeface="Avenir"/>
                        </a:rPr>
                        <a:t>Week 1</a:t>
                      </a:r>
                    </a:p>
                  </a:txBody>
                  <a:tcPr anchor="ctr"/>
                </a:tc>
                <a:tc>
                  <a:txBody>
                    <a:bodyPr/>
                    <a:lstStyle/>
                    <a:p>
                      <a:pPr algn="ctr"/>
                      <a:r>
                        <a:rPr lang="en-GB" sz="1100" b="1" dirty="0">
                          <a:latin typeface="Avenir"/>
                        </a:rPr>
                        <a:t>Week 2</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1" i="0" u="none" strike="noStrike" kern="0" cap="none" spc="0" normalizeH="0" baseline="0" noProof="0" dirty="0">
                          <a:ln>
                            <a:noFill/>
                          </a:ln>
                          <a:solidFill>
                            <a:srgbClr val="000000"/>
                          </a:solidFill>
                          <a:effectLst/>
                          <a:uLnTx/>
                          <a:uFillTx/>
                          <a:latin typeface="Avenir"/>
                          <a:ea typeface="+mn-ea"/>
                          <a:cs typeface="+mn-cs"/>
                          <a:sym typeface="Arial"/>
                        </a:rPr>
                        <a:t>Week 3</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1" i="0" u="none" strike="noStrike" kern="0" cap="none" spc="0" normalizeH="0" baseline="0" noProof="0" dirty="0">
                          <a:ln>
                            <a:noFill/>
                          </a:ln>
                          <a:solidFill>
                            <a:srgbClr val="000000"/>
                          </a:solidFill>
                          <a:effectLst/>
                          <a:uLnTx/>
                          <a:uFillTx/>
                          <a:latin typeface="Avenir"/>
                          <a:ea typeface="+mn-ea"/>
                          <a:cs typeface="+mn-cs"/>
                          <a:sym typeface="Arial"/>
                        </a:rPr>
                        <a:t>Week 4</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1" i="0" u="none" strike="noStrike" kern="0" cap="none" spc="0" normalizeH="0" baseline="0" noProof="0" dirty="0">
                          <a:ln>
                            <a:noFill/>
                          </a:ln>
                          <a:solidFill>
                            <a:srgbClr val="000000"/>
                          </a:solidFill>
                          <a:effectLst/>
                          <a:uLnTx/>
                          <a:uFillTx/>
                          <a:latin typeface="Avenir"/>
                          <a:ea typeface="+mn-ea"/>
                          <a:cs typeface="+mn-cs"/>
                          <a:sym typeface="Arial"/>
                        </a:rPr>
                        <a:t>Week 5</a:t>
                      </a:r>
                    </a:p>
                  </a:txBody>
                  <a:tcPr anchor="ctr"/>
                </a:tc>
                <a:extLst>
                  <a:ext uri="{0D108BD9-81ED-4DB2-BD59-A6C34878D82A}">
                    <a16:rowId xmlns:a16="http://schemas.microsoft.com/office/drawing/2014/main" val="3759333926"/>
                  </a:ext>
                </a:extLst>
              </a:tr>
              <a:tr h="638040">
                <a:tc>
                  <a:txBody>
                    <a:bodyPr/>
                    <a:lstStyle/>
                    <a:p>
                      <a:pPr algn="ctr"/>
                      <a:r>
                        <a:rPr lang="en-US" sz="1100" dirty="0">
                          <a:latin typeface="Avenir"/>
                        </a:rPr>
                        <a:t>Introduce samba music</a:t>
                      </a:r>
                      <a:endParaRPr lang="en-GB" sz="1100" dirty="0">
                        <a:latin typeface="Avenir"/>
                      </a:endParaRPr>
                    </a:p>
                  </a:txBody>
                  <a:tcPr anchor="ctr"/>
                </a:tc>
                <a:tc>
                  <a:txBody>
                    <a:bodyPr/>
                    <a:lstStyle/>
                    <a:p>
                      <a:pPr algn="ctr"/>
                      <a:r>
                        <a:rPr lang="en-US" sz="1100" dirty="0">
                          <a:latin typeface="Avenir"/>
                        </a:rPr>
                        <a:t>Body percussion samba</a:t>
                      </a:r>
                    </a:p>
                  </a:txBody>
                  <a:tcPr anchor="ctr"/>
                </a:tc>
                <a:tc>
                  <a:txBody>
                    <a:bodyPr/>
                    <a:lstStyle/>
                    <a:p>
                      <a:pPr algn="ctr"/>
                      <a:r>
                        <a:rPr lang="en-US" sz="1100" dirty="0">
                          <a:latin typeface="Avenir"/>
                        </a:rPr>
                        <a:t>Call and response ostinato</a:t>
                      </a:r>
                      <a:endParaRPr lang="en-GB" sz="1100" dirty="0">
                        <a:latin typeface="Avenir"/>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latin typeface="Avenir"/>
                        </a:rPr>
                        <a:t>Control volume on untuned percussion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latin typeface="Avenir"/>
                        </a:rPr>
                        <a:t>Perform a samba as an ensemble</a:t>
                      </a:r>
                      <a:endParaRPr lang="en-GB" sz="1100" dirty="0">
                        <a:latin typeface="Avenir"/>
                      </a:endParaRPr>
                    </a:p>
                  </a:txBody>
                  <a:tcPr anchor="ctr"/>
                </a:tc>
                <a:extLst>
                  <a:ext uri="{0D108BD9-81ED-4DB2-BD59-A6C34878D82A}">
                    <a16:rowId xmlns:a16="http://schemas.microsoft.com/office/drawing/2014/main" val="3944545262"/>
                  </a:ext>
                </a:extLst>
              </a:tr>
            </a:tbl>
          </a:graphicData>
        </a:graphic>
      </p:graphicFrame>
      <p:graphicFrame>
        <p:nvGraphicFramePr>
          <p:cNvPr id="13" name="Table 12">
            <a:extLst>
              <a:ext uri="{FF2B5EF4-FFF2-40B4-BE49-F238E27FC236}">
                <a16:creationId xmlns:a16="http://schemas.microsoft.com/office/drawing/2014/main" id="{B6E07C1C-0B21-4BC2-B498-965A9B7ECFA5}"/>
              </a:ext>
            </a:extLst>
          </p:cNvPr>
          <p:cNvGraphicFramePr>
            <a:graphicFrameLocks noGrp="1" noDrilldown="1" noMove="1" noResize="1"/>
          </p:cNvGraphicFramePr>
          <p:nvPr>
            <p:extLst>
              <p:ext uri="{D42A27DB-BD31-4B8C-83A1-F6EECF244321}">
                <p14:modId xmlns:p14="http://schemas.microsoft.com/office/powerpoint/2010/main" val="922826123"/>
              </p:ext>
            </p:extLst>
          </p:nvPr>
        </p:nvGraphicFramePr>
        <p:xfrm>
          <a:off x="3862637" y="4192251"/>
          <a:ext cx="3312000" cy="2296160"/>
        </p:xfrm>
        <a:graphic>
          <a:graphicData uri="http://schemas.openxmlformats.org/drawingml/2006/table">
            <a:tbl>
              <a:tblPr firstRow="1" bandRow="1">
                <a:tableStyleId>{5940675A-B579-460E-94D1-54222C63F5DA}</a:tableStyleId>
              </a:tblPr>
              <a:tblGrid>
                <a:gridCol w="1656000">
                  <a:extLst>
                    <a:ext uri="{9D8B030D-6E8A-4147-A177-3AD203B41FA5}">
                      <a16:colId xmlns:a16="http://schemas.microsoft.com/office/drawing/2014/main" val="1965002645"/>
                    </a:ext>
                  </a:extLst>
                </a:gridCol>
                <a:gridCol w="1656000">
                  <a:extLst>
                    <a:ext uri="{9D8B030D-6E8A-4147-A177-3AD203B41FA5}">
                      <a16:colId xmlns:a16="http://schemas.microsoft.com/office/drawing/2014/main" val="1273589941"/>
                    </a:ext>
                  </a:extLst>
                </a:gridCol>
              </a:tblGrid>
              <a:tr h="370840">
                <a:tc gridSpan="2">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en-GB" sz="1200" b="1" dirty="0">
                          <a:latin typeface="Avenir"/>
                        </a:rPr>
                        <a:t>At the end of this block, pupils will …</a:t>
                      </a:r>
                    </a:p>
                  </a:txBody>
                  <a:tcPr anchor="ctr"/>
                </a:tc>
                <a:tc hMerge="1">
                  <a:txBody>
                    <a:bodyPr/>
                    <a:lstStyle/>
                    <a:p>
                      <a:pPr algn="ctr"/>
                      <a:endParaRPr lang="en-GB" sz="1200" b="1">
                        <a:latin typeface="Avenir"/>
                      </a:endParaRPr>
                    </a:p>
                  </a:txBody>
                  <a:tcPr anchor="ctr"/>
                </a:tc>
                <a:extLst>
                  <a:ext uri="{0D108BD9-81ED-4DB2-BD59-A6C34878D82A}">
                    <a16:rowId xmlns:a16="http://schemas.microsoft.com/office/drawing/2014/main" val="339658795"/>
                  </a:ext>
                </a:extLst>
              </a:tr>
              <a:tr h="370840">
                <a:tc>
                  <a:txBody>
                    <a:bodyPr/>
                    <a:lstStyle/>
                    <a:p>
                      <a:pPr algn="ctr"/>
                      <a:r>
                        <a:rPr lang="en-GB" sz="1200" b="1" dirty="0">
                          <a:latin typeface="Avenir"/>
                        </a:rPr>
                        <a:t>Know:</a:t>
                      </a:r>
                    </a:p>
                  </a:txBody>
                  <a:tcPr anchor="ctr"/>
                </a:tc>
                <a:tc>
                  <a:txBody>
                    <a:bodyPr/>
                    <a:lstStyle/>
                    <a:p>
                      <a:pPr algn="ctr"/>
                      <a:r>
                        <a:rPr lang="en-GB" sz="1200" b="1" dirty="0">
                          <a:latin typeface="Avenir"/>
                        </a:rPr>
                        <a:t>Be able to:</a:t>
                      </a:r>
                    </a:p>
                  </a:txBody>
                  <a:tcPr anchor="ctr"/>
                </a:tc>
                <a:extLst>
                  <a:ext uri="{0D108BD9-81ED-4DB2-BD59-A6C34878D82A}">
                    <a16:rowId xmlns:a16="http://schemas.microsoft.com/office/drawing/2014/main" val="3759333926"/>
                  </a:ext>
                </a:extLst>
              </a:tr>
              <a:tr h="1152000">
                <a:tc>
                  <a:txBody>
                    <a:bodyPr/>
                    <a:lstStyle/>
                    <a:p>
                      <a:pPr algn="ctr"/>
                      <a:r>
                        <a:rPr lang="en-GB" sz="1200" dirty="0">
                          <a:latin typeface="Avenir"/>
                        </a:rPr>
                        <a:t>Samba music is made by layering ostinati</a:t>
                      </a:r>
                    </a:p>
                    <a:p>
                      <a:pPr algn="ctr"/>
                      <a:endParaRPr lang="en-GB" sz="1200" dirty="0">
                        <a:latin typeface="Avenir"/>
                      </a:endParaRPr>
                    </a:p>
                    <a:p>
                      <a:pPr algn="ctr"/>
                      <a:r>
                        <a:rPr lang="en-GB" sz="1200" dirty="0">
                          <a:latin typeface="Avenir"/>
                        </a:rPr>
                        <a:t>The names of a range of untuned percussion</a:t>
                      </a:r>
                    </a:p>
                    <a:p>
                      <a:pPr algn="ctr"/>
                      <a:endParaRPr lang="en-GB" sz="1200" dirty="0">
                        <a:latin typeface="Avenir"/>
                      </a:endParaRPr>
                    </a:p>
                  </a:txBody>
                  <a:tcPr/>
                </a:tc>
                <a:tc>
                  <a:txBody>
                    <a:bodyPr/>
                    <a:lstStyle/>
                    <a:p>
                      <a:pPr algn="ctr"/>
                      <a:r>
                        <a:rPr lang="en-GB" sz="1200" dirty="0">
                          <a:latin typeface="Avenir"/>
                        </a:rPr>
                        <a:t>Identify an instrument according to the sound that it makes </a:t>
                      </a:r>
                    </a:p>
                    <a:p>
                      <a:pPr algn="ctr"/>
                      <a:endParaRPr lang="en-GB" sz="1200" dirty="0">
                        <a:latin typeface="Avenir"/>
                      </a:endParaRPr>
                    </a:p>
                    <a:p>
                      <a:pPr algn="ctr"/>
                      <a:r>
                        <a:rPr lang="en-GB" sz="1200" dirty="0">
                          <a:latin typeface="Avenir"/>
                        </a:rPr>
                        <a:t>Perform simple ostinati </a:t>
                      </a:r>
                    </a:p>
                  </a:txBody>
                  <a:tcPr/>
                </a:tc>
                <a:extLst>
                  <a:ext uri="{0D108BD9-81ED-4DB2-BD59-A6C34878D82A}">
                    <a16:rowId xmlns:a16="http://schemas.microsoft.com/office/drawing/2014/main" val="3944545262"/>
                  </a:ext>
                </a:extLst>
              </a:tr>
            </a:tbl>
          </a:graphicData>
        </a:graphic>
      </p:graphicFrame>
      <p:graphicFrame>
        <p:nvGraphicFramePr>
          <p:cNvPr id="11" name="Google Shape;170;p20">
            <a:extLst>
              <a:ext uri="{FF2B5EF4-FFF2-40B4-BE49-F238E27FC236}">
                <a16:creationId xmlns:a16="http://schemas.microsoft.com/office/drawing/2014/main" id="{227F9635-7A59-797F-4780-A33FD4EDB3A3}"/>
              </a:ext>
            </a:extLst>
          </p:cNvPr>
          <p:cNvGraphicFramePr>
            <a:graphicFrameLocks noGrp="1" noDrilldown="1" noMove="1" noResize="1"/>
          </p:cNvGraphicFramePr>
          <p:nvPr>
            <p:extLst>
              <p:ext uri="{D42A27DB-BD31-4B8C-83A1-F6EECF244321}">
                <p14:modId xmlns:p14="http://schemas.microsoft.com/office/powerpoint/2010/main" val="2172856480"/>
              </p:ext>
            </p:extLst>
          </p:nvPr>
        </p:nvGraphicFramePr>
        <p:xfrm>
          <a:off x="385038" y="6521515"/>
          <a:ext cx="6789599" cy="3093790"/>
        </p:xfrm>
        <a:graphic>
          <a:graphicData uri="http://schemas.openxmlformats.org/drawingml/2006/table">
            <a:tbl>
              <a:tblPr>
                <a:noFill/>
              </a:tblPr>
              <a:tblGrid>
                <a:gridCol w="938987">
                  <a:extLst>
                    <a:ext uri="{9D8B030D-6E8A-4147-A177-3AD203B41FA5}">
                      <a16:colId xmlns:a16="http://schemas.microsoft.com/office/drawing/2014/main" val="20000"/>
                    </a:ext>
                  </a:extLst>
                </a:gridCol>
                <a:gridCol w="975102">
                  <a:extLst>
                    <a:ext uri="{9D8B030D-6E8A-4147-A177-3AD203B41FA5}">
                      <a16:colId xmlns:a16="http://schemas.microsoft.com/office/drawing/2014/main" val="20001"/>
                    </a:ext>
                  </a:extLst>
                </a:gridCol>
                <a:gridCol w="975102">
                  <a:extLst>
                    <a:ext uri="{9D8B030D-6E8A-4147-A177-3AD203B41FA5}">
                      <a16:colId xmlns:a16="http://schemas.microsoft.com/office/drawing/2014/main" val="20002"/>
                    </a:ext>
                  </a:extLst>
                </a:gridCol>
                <a:gridCol w="975102">
                  <a:extLst>
                    <a:ext uri="{9D8B030D-6E8A-4147-A177-3AD203B41FA5}">
                      <a16:colId xmlns:a16="http://schemas.microsoft.com/office/drawing/2014/main" val="20003"/>
                    </a:ext>
                  </a:extLst>
                </a:gridCol>
                <a:gridCol w="975102">
                  <a:extLst>
                    <a:ext uri="{9D8B030D-6E8A-4147-A177-3AD203B41FA5}">
                      <a16:colId xmlns:a16="http://schemas.microsoft.com/office/drawing/2014/main" val="20004"/>
                    </a:ext>
                  </a:extLst>
                </a:gridCol>
                <a:gridCol w="975102">
                  <a:extLst>
                    <a:ext uri="{9D8B030D-6E8A-4147-A177-3AD203B41FA5}">
                      <a16:colId xmlns:a16="http://schemas.microsoft.com/office/drawing/2014/main" val="20005"/>
                    </a:ext>
                  </a:extLst>
                </a:gridCol>
                <a:gridCol w="975102">
                  <a:extLst>
                    <a:ext uri="{9D8B030D-6E8A-4147-A177-3AD203B41FA5}">
                      <a16:colId xmlns:a16="http://schemas.microsoft.com/office/drawing/2014/main" val="20006"/>
                    </a:ext>
                  </a:extLst>
                </a:gridCol>
              </a:tblGrid>
              <a:tr h="334800">
                <a:tc>
                  <a:txBody>
                    <a:bodyPr/>
                    <a:lstStyle/>
                    <a:p>
                      <a:pPr marL="0" marR="0" lvl="0" indent="0" algn="l" rtl="0">
                        <a:lnSpc>
                          <a:spcPct val="100000"/>
                        </a:lnSpc>
                        <a:spcBef>
                          <a:spcPts val="0"/>
                        </a:spcBef>
                        <a:spcAft>
                          <a:spcPts val="0"/>
                        </a:spcAft>
                        <a:buNone/>
                      </a:pPr>
                      <a:r>
                        <a:rPr lang="en-GB" sz="700" b="1" u="none" strike="noStrike" cap="none">
                          <a:latin typeface="Avenir"/>
                          <a:ea typeface="Avenir"/>
                          <a:cs typeface="Avenir"/>
                          <a:sym typeface="Avenir"/>
                        </a:rPr>
                        <a:t>CUSP </a:t>
                      </a:r>
                      <a:r>
                        <a:rPr lang="en-US" sz="700" b="1" u="none" strike="noStrike" cap="none">
                          <a:latin typeface="Avenir"/>
                          <a:ea typeface="Avenir"/>
                          <a:cs typeface="Avenir"/>
                          <a:sym typeface="Avenir"/>
                        </a:rPr>
                        <a:t>Music</a:t>
                      </a:r>
                      <a:endParaRPr sz="700" b="1">
                        <a:latin typeface="Avenir" panose="02000503020000020003"/>
                      </a:endParaRPr>
                    </a:p>
                    <a:p>
                      <a:pPr marL="0" marR="0" lvl="0" indent="0" algn="l" rtl="0">
                        <a:lnSpc>
                          <a:spcPct val="100000"/>
                        </a:lnSpc>
                        <a:spcBef>
                          <a:spcPts val="0"/>
                        </a:spcBef>
                        <a:spcAft>
                          <a:spcPts val="0"/>
                        </a:spcAft>
                        <a:buNone/>
                      </a:pPr>
                      <a:r>
                        <a:rPr lang="en-GB" sz="700" b="1" u="none" strike="noStrike" cap="none">
                          <a:latin typeface="Avenir"/>
                          <a:ea typeface="Avenir"/>
                          <a:cs typeface="Avenir"/>
                          <a:sym typeface="Avenir"/>
                        </a:rPr>
                        <a:t>Long term sequence</a:t>
                      </a:r>
                      <a:endParaRPr sz="700" b="1">
                        <a:latin typeface="Avenir" panose="02000503020000020003"/>
                      </a:endParaRPr>
                    </a:p>
                  </a:txBody>
                  <a:tcPr marL="91450" marR="91450" marT="45725" marB="45725">
                    <a:solidFill>
                      <a:schemeClr val="lt2"/>
                    </a:solidFill>
                  </a:tcPr>
                </a:tc>
                <a:tc>
                  <a:txBody>
                    <a:bodyPr/>
                    <a:lstStyle/>
                    <a:p>
                      <a:pPr marL="0" marR="0" lvl="0" indent="0" algn="l" rtl="0">
                        <a:lnSpc>
                          <a:spcPct val="100000"/>
                        </a:lnSpc>
                        <a:spcBef>
                          <a:spcPts val="0"/>
                        </a:spcBef>
                        <a:spcAft>
                          <a:spcPts val="0"/>
                        </a:spcAft>
                        <a:buNone/>
                      </a:pPr>
                      <a:r>
                        <a:rPr lang="en-GB" sz="700" b="1" u="none" strike="noStrike" cap="none">
                          <a:latin typeface="Avenir"/>
                          <a:ea typeface="Avenir"/>
                          <a:cs typeface="Avenir"/>
                          <a:sym typeface="Avenir"/>
                        </a:rPr>
                        <a:t>Block A</a:t>
                      </a:r>
                      <a:endParaRPr sz="700" b="1">
                        <a:latin typeface="Avenir" panose="02000503020000020003"/>
                      </a:endParaRPr>
                    </a:p>
                  </a:txBody>
                  <a:tcPr marL="91450" marR="91450" marT="45725" marB="45725">
                    <a:solidFill>
                      <a:schemeClr val="lt2"/>
                    </a:solidFill>
                  </a:tcPr>
                </a:tc>
                <a:tc>
                  <a:txBody>
                    <a:bodyPr/>
                    <a:lstStyle/>
                    <a:p>
                      <a:pPr marL="0" marR="0" lvl="0" indent="0" algn="l" rtl="0">
                        <a:lnSpc>
                          <a:spcPct val="100000"/>
                        </a:lnSpc>
                        <a:spcBef>
                          <a:spcPts val="0"/>
                        </a:spcBef>
                        <a:spcAft>
                          <a:spcPts val="0"/>
                        </a:spcAft>
                        <a:buNone/>
                      </a:pPr>
                      <a:r>
                        <a:rPr lang="en-GB" sz="700" b="1" u="none" strike="noStrike" cap="none">
                          <a:latin typeface="Avenir"/>
                          <a:ea typeface="Avenir"/>
                          <a:cs typeface="Avenir"/>
                          <a:sym typeface="Avenir"/>
                        </a:rPr>
                        <a:t>Block B</a:t>
                      </a:r>
                      <a:endParaRPr sz="700" b="1">
                        <a:latin typeface="Avenir" panose="02000503020000020003"/>
                      </a:endParaRPr>
                    </a:p>
                  </a:txBody>
                  <a:tcPr marL="91450" marR="91450" marT="45725" marB="45725">
                    <a:solidFill>
                      <a:schemeClr val="lt2"/>
                    </a:solidFill>
                  </a:tcPr>
                </a:tc>
                <a:tc>
                  <a:txBody>
                    <a:bodyPr/>
                    <a:lstStyle/>
                    <a:p>
                      <a:pPr marL="0" marR="0" lvl="0" indent="0" algn="l" rtl="0">
                        <a:lnSpc>
                          <a:spcPct val="100000"/>
                        </a:lnSpc>
                        <a:spcBef>
                          <a:spcPts val="0"/>
                        </a:spcBef>
                        <a:spcAft>
                          <a:spcPts val="0"/>
                        </a:spcAft>
                        <a:buNone/>
                      </a:pPr>
                      <a:r>
                        <a:rPr lang="en-GB" sz="700" b="1" u="none" strike="noStrike" cap="none">
                          <a:latin typeface="Avenir"/>
                          <a:ea typeface="Avenir"/>
                          <a:cs typeface="Avenir"/>
                          <a:sym typeface="Avenir"/>
                        </a:rPr>
                        <a:t>Block C</a:t>
                      </a:r>
                      <a:endParaRPr sz="700" b="1">
                        <a:latin typeface="Avenir" panose="02000503020000020003"/>
                      </a:endParaRPr>
                    </a:p>
                  </a:txBody>
                  <a:tcPr marL="91450" marR="91450" marT="45725" marB="45725">
                    <a:solidFill>
                      <a:schemeClr val="lt2"/>
                    </a:solidFill>
                  </a:tcPr>
                </a:tc>
                <a:tc>
                  <a:txBody>
                    <a:bodyPr/>
                    <a:lstStyle/>
                    <a:p>
                      <a:pPr marL="0" marR="0" lvl="0" indent="0" algn="l" rtl="0">
                        <a:lnSpc>
                          <a:spcPct val="100000"/>
                        </a:lnSpc>
                        <a:spcBef>
                          <a:spcPts val="0"/>
                        </a:spcBef>
                        <a:spcAft>
                          <a:spcPts val="0"/>
                        </a:spcAft>
                        <a:buNone/>
                      </a:pPr>
                      <a:r>
                        <a:rPr lang="en-GB" sz="700" b="1" u="none" strike="noStrike" cap="none">
                          <a:latin typeface="Avenir"/>
                          <a:ea typeface="Avenir"/>
                          <a:cs typeface="Avenir"/>
                          <a:sym typeface="Avenir"/>
                        </a:rPr>
                        <a:t>Block D</a:t>
                      </a:r>
                      <a:endParaRPr sz="700" b="1">
                        <a:latin typeface="Avenir" panose="02000503020000020003"/>
                      </a:endParaRPr>
                    </a:p>
                  </a:txBody>
                  <a:tcPr marL="91450" marR="91450" marT="45725" marB="45725">
                    <a:solidFill>
                      <a:schemeClr val="lt2"/>
                    </a:solidFill>
                  </a:tcPr>
                </a:tc>
                <a:tc>
                  <a:txBody>
                    <a:bodyPr/>
                    <a:lstStyle/>
                    <a:p>
                      <a:pPr marL="0" marR="0" lvl="0" indent="0" algn="l" rtl="0">
                        <a:lnSpc>
                          <a:spcPct val="100000"/>
                        </a:lnSpc>
                        <a:spcBef>
                          <a:spcPts val="0"/>
                        </a:spcBef>
                        <a:spcAft>
                          <a:spcPts val="0"/>
                        </a:spcAft>
                        <a:buNone/>
                      </a:pPr>
                      <a:r>
                        <a:rPr lang="en-GB" sz="700" b="1" u="none" strike="noStrike" cap="none">
                          <a:latin typeface="Avenir"/>
                          <a:ea typeface="Avenir"/>
                          <a:cs typeface="Avenir"/>
                          <a:sym typeface="Avenir"/>
                        </a:rPr>
                        <a:t>Block E</a:t>
                      </a:r>
                      <a:endParaRPr sz="700" b="1">
                        <a:latin typeface="Avenir" panose="02000503020000020003"/>
                      </a:endParaRPr>
                    </a:p>
                  </a:txBody>
                  <a:tcPr marL="91450" marR="91450" marT="45725" marB="45725">
                    <a:lnB w="12700" cap="flat" cmpd="sng" algn="ctr">
                      <a:solidFill>
                        <a:schemeClr val="dk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None/>
                      </a:pPr>
                      <a:r>
                        <a:rPr lang="en-GB" sz="700" b="1" u="none" strike="noStrike" cap="none">
                          <a:latin typeface="Avenir"/>
                          <a:ea typeface="Avenir"/>
                          <a:cs typeface="Avenir"/>
                          <a:sym typeface="Avenir"/>
                        </a:rPr>
                        <a:t>Block F</a:t>
                      </a:r>
                      <a:endParaRPr sz="700" b="1">
                        <a:latin typeface="Avenir" panose="02000503020000020003"/>
                      </a:endParaRPr>
                    </a:p>
                  </a:txBody>
                  <a:tcPr marL="91450" marR="91450" marT="45725" marB="45725">
                    <a:lnB w="12700" cap="flat" cmpd="sng" algn="ctr">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216000">
                <a:tc>
                  <a:txBody>
                    <a:bodyPr/>
                    <a:lstStyle/>
                    <a:p>
                      <a:pPr marL="0" marR="0" lvl="0" indent="0" algn="l" rtl="0">
                        <a:lnSpc>
                          <a:spcPct val="100000"/>
                        </a:lnSpc>
                        <a:spcBef>
                          <a:spcPts val="0"/>
                        </a:spcBef>
                        <a:spcAft>
                          <a:spcPts val="0"/>
                        </a:spcAft>
                        <a:buNone/>
                      </a:pPr>
                      <a:r>
                        <a:rPr lang="en-GB" sz="700" b="1" u="none" strike="noStrike" cap="none">
                          <a:latin typeface="Avenir"/>
                          <a:ea typeface="Avenir"/>
                          <a:cs typeface="Avenir"/>
                          <a:sym typeface="Avenir"/>
                        </a:rPr>
                        <a:t>Year 1</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700" b="1">
                          <a:latin typeface="Avenir" panose="02000503020000020003"/>
                        </a:rPr>
                        <a:t>Tuned and untuned percussion</a:t>
                      </a:r>
                      <a:endParaRPr lang="en-GB" sz="700" b="1">
                        <a:latin typeface="Avenir" panose="02000503020000020003"/>
                      </a:endParaRPr>
                    </a:p>
                  </a:txBody>
                  <a:tcPr marL="91450" marR="91450" marT="45725" marB="45725" anchor="ctr">
                    <a:solidFill>
                      <a:schemeClr val="l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a:latin typeface="Avenir" panose="02000503020000020003"/>
                        </a:rPr>
                        <a:t>Singing</a:t>
                      </a:r>
                      <a:endParaRPr lang="en-GB" sz="700" b="1">
                        <a:latin typeface="Avenir" panose="02000503020000020003"/>
                      </a:endParaRPr>
                    </a:p>
                  </a:txBody>
                  <a:tcPr anchor="ctr">
                    <a:solidFill>
                      <a:schemeClr val="bg1"/>
                    </a:solidFill>
                  </a:tcPr>
                </a:tc>
                <a:tc>
                  <a:txBody>
                    <a:bodyPr/>
                    <a:lstStyle/>
                    <a:p>
                      <a:pPr algn="l"/>
                      <a:r>
                        <a:rPr lang="en-US" sz="700" b="1">
                          <a:latin typeface="Avenir" panose="02000503020000020003"/>
                        </a:rPr>
                        <a:t>Untuned percussion</a:t>
                      </a:r>
                      <a:endParaRPr lang="en-GB" sz="700" b="1">
                        <a:latin typeface="Avenir" panose="02000503020000020003"/>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a:latin typeface="Avenir" panose="02000503020000020003"/>
                        </a:rPr>
                        <a:t>Singing</a:t>
                      </a:r>
                      <a:endParaRPr lang="en-GB" sz="700" b="1">
                        <a:latin typeface="Avenir" panose="02000503020000020003"/>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a:latin typeface="Avenir" panose="02000503020000020003"/>
                        </a:rPr>
                        <a:t>Untuned percussion</a:t>
                      </a:r>
                      <a:endParaRPr lang="en-GB" sz="700" b="1">
                        <a:latin typeface="Avenir" panose="02000503020000020003"/>
                      </a:endParaRPr>
                    </a:p>
                  </a:txBody>
                  <a:tcPr anchor="ctr">
                    <a:lnR w="12700" cap="flat" cmpd="sng">
                      <a:solidFill>
                        <a:schemeClr val="dk1"/>
                      </a:solidFill>
                      <a:prstDash val="solid"/>
                      <a:round/>
                      <a:headEnd type="none" w="sm" len="sm"/>
                      <a:tailEnd type="none" w="sm" len="sm"/>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a:latin typeface="Avenir" panose="02000503020000020003"/>
                        </a:rPr>
                        <a:t>Singing</a:t>
                      </a:r>
                      <a:endParaRPr lang="en-GB" sz="700" b="1">
                        <a:latin typeface="Avenir" panose="02000503020000020003"/>
                      </a:endParaRPr>
                    </a:p>
                  </a:txBody>
                  <a:tcPr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algn="l"/>
                      <a:r>
                        <a:rPr lang="en-US" sz="700" b="1">
                          <a:latin typeface="Avenir" panose="02000503020000020003"/>
                        </a:rPr>
                        <a:t>Tuned percussion</a:t>
                      </a:r>
                      <a:endParaRPr lang="en-GB" sz="700" b="1">
                        <a:latin typeface="Avenir" panose="02000503020000020003"/>
                      </a:endParaRPr>
                    </a:p>
                  </a:txBody>
                  <a:tcPr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216000">
                <a:tc>
                  <a:txBody>
                    <a:bodyPr/>
                    <a:lstStyle/>
                    <a:p>
                      <a:pPr marL="0" marR="0" lvl="0" indent="0" algn="l" rtl="0">
                        <a:lnSpc>
                          <a:spcPct val="100000"/>
                        </a:lnSpc>
                        <a:spcBef>
                          <a:spcPts val="0"/>
                        </a:spcBef>
                        <a:spcAft>
                          <a:spcPts val="0"/>
                        </a:spcAft>
                        <a:buNone/>
                      </a:pPr>
                      <a:r>
                        <a:rPr lang="en-GB" sz="700" b="1" u="none" strike="noStrike" cap="none">
                          <a:latin typeface="Avenir"/>
                          <a:ea typeface="Avenir"/>
                          <a:cs typeface="Avenir"/>
                          <a:sym typeface="Avenir"/>
                        </a:rPr>
                        <a:t>Year 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700" b="1">
                          <a:latin typeface="Avenir" panose="02000503020000020003"/>
                        </a:rPr>
                        <a:t>Tuned and untuned percussion</a:t>
                      </a:r>
                      <a:endParaRPr lang="en-GB" sz="700" b="1">
                        <a:latin typeface="Avenir" panose="02000503020000020003"/>
                      </a:endParaRPr>
                    </a:p>
                  </a:txBody>
                  <a:tcPr marL="91450" marR="91450" marT="45725" marB="45725" anchor="ctr">
                    <a:solidFill>
                      <a:schemeClr val="l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a:latin typeface="Avenir" panose="02000503020000020003"/>
                        </a:rPr>
                        <a:t>Untuned percussion</a:t>
                      </a:r>
                      <a:endParaRPr lang="en-GB" sz="700" b="1">
                        <a:latin typeface="Avenir" panose="02000503020000020003"/>
                      </a:endParaRPr>
                    </a:p>
                  </a:txBody>
                  <a:tcPr anchor="ctr">
                    <a:solidFill>
                      <a:srgbClr val="EEB8A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a:latin typeface="Avenir" panose="02000503020000020003"/>
                        </a:rPr>
                        <a:t>Singing</a:t>
                      </a:r>
                      <a:endParaRPr lang="en-GB" sz="700" b="1">
                        <a:latin typeface="Avenir" panose="02000503020000020003"/>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a:latin typeface="Avenir" panose="02000503020000020003"/>
                        </a:rPr>
                        <a:t>Untuned percussion</a:t>
                      </a:r>
                      <a:endParaRPr lang="en-GB" sz="700" b="1">
                        <a:latin typeface="Avenir" panose="02000503020000020003"/>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a:latin typeface="Avenir" panose="02000503020000020003"/>
                        </a:rPr>
                        <a:t>Singing</a:t>
                      </a:r>
                      <a:endParaRPr lang="en-GB" sz="700" b="1">
                        <a:latin typeface="Avenir" panose="02000503020000020003"/>
                      </a:endParaRPr>
                    </a:p>
                  </a:txBody>
                  <a:tcPr anchor="ctr">
                    <a:lnR w="12700" cap="flat" cmpd="sng">
                      <a:solidFill>
                        <a:schemeClr val="dk1"/>
                      </a:solidFill>
                      <a:prstDash val="solid"/>
                      <a:round/>
                      <a:headEnd type="none" w="sm" len="sm"/>
                      <a:tailEnd type="none" w="sm" len="sm"/>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a:latin typeface="Avenir" panose="02000503020000020003"/>
                        </a:rPr>
                        <a:t>Tuned percussion</a:t>
                      </a:r>
                      <a:endParaRPr lang="en-GB" sz="700" b="1">
                        <a:latin typeface="Avenir" panose="02000503020000020003"/>
                      </a:endParaRPr>
                    </a:p>
                  </a:txBody>
                  <a:tcPr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a:latin typeface="Avenir" panose="02000503020000020003"/>
                        </a:rPr>
                        <a:t>Singing</a:t>
                      </a:r>
                      <a:endParaRPr lang="en-GB" sz="700" b="1">
                        <a:latin typeface="Avenir" panose="02000503020000020003"/>
                      </a:endParaRPr>
                    </a:p>
                  </a:txBody>
                  <a:tcPr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2"/>
                  </a:ext>
                </a:extLst>
              </a:tr>
              <a:tr h="216000">
                <a:tc>
                  <a:txBody>
                    <a:bodyPr/>
                    <a:lstStyle/>
                    <a:p>
                      <a:pPr marL="0" marR="0" lvl="0" indent="0" algn="l" rtl="0">
                        <a:lnSpc>
                          <a:spcPct val="100000"/>
                        </a:lnSpc>
                        <a:spcBef>
                          <a:spcPts val="0"/>
                        </a:spcBef>
                        <a:spcAft>
                          <a:spcPts val="0"/>
                        </a:spcAft>
                        <a:buNone/>
                      </a:pPr>
                      <a:r>
                        <a:rPr lang="en-GB" sz="700" b="1" u="none" strike="noStrike" cap="none">
                          <a:latin typeface="Avenir"/>
                          <a:ea typeface="Avenir"/>
                          <a:cs typeface="Avenir"/>
                          <a:sym typeface="Avenir"/>
                        </a:rPr>
                        <a:t>Year 3</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700" b="1">
                          <a:latin typeface="Avenir" panose="02000503020000020003"/>
                        </a:rPr>
                        <a:t>Mastering the glockenspiel</a:t>
                      </a:r>
                      <a:endParaRPr lang="en-GB" sz="700" b="1">
                        <a:latin typeface="Avenir" panose="02000503020000020003"/>
                      </a:endParaRPr>
                    </a:p>
                  </a:txBody>
                  <a:tcPr marL="91450" marR="91450" marT="45725" marB="45725" anchor="ctr">
                    <a:solidFill>
                      <a:schemeClr val="l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a:latin typeface="Avenir" panose="02000503020000020003"/>
                        </a:rPr>
                        <a:t>Singing</a:t>
                      </a:r>
                      <a:endParaRPr lang="en-GB" sz="700" b="1">
                        <a:latin typeface="Avenir" panose="02000503020000020003"/>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a:latin typeface="Avenir" panose="02000503020000020003"/>
                        </a:rPr>
                        <a:t>Untuned percussion</a:t>
                      </a:r>
                      <a:endParaRPr lang="en-GB" sz="700" b="1">
                        <a:latin typeface="Avenir" panose="02000503020000020003"/>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a:latin typeface="Avenir" panose="02000503020000020003"/>
                        </a:rPr>
                        <a:t>Singing</a:t>
                      </a:r>
                      <a:endParaRPr lang="en-GB" sz="700" b="1">
                        <a:latin typeface="Avenir" panose="02000503020000020003"/>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a:latin typeface="Avenir" panose="02000503020000020003"/>
                        </a:rPr>
                        <a:t>Glockenspiel</a:t>
                      </a:r>
                      <a:endParaRPr lang="en-GB" sz="700" b="1">
                        <a:latin typeface="Avenir" panose="02000503020000020003"/>
                      </a:endParaRPr>
                    </a:p>
                  </a:txBody>
                  <a:tcPr anchor="ctr">
                    <a:lnR w="12700" cap="flat" cmpd="sng">
                      <a:solidFill>
                        <a:schemeClr val="dk1"/>
                      </a:solidFill>
                      <a:prstDash val="solid"/>
                      <a:round/>
                      <a:headEnd type="none" w="sm" len="sm"/>
                      <a:tailEnd type="none" w="sm" len="sm"/>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a:latin typeface="Avenir" panose="02000503020000020003"/>
                        </a:rPr>
                        <a:t>Glockenspiel</a:t>
                      </a:r>
                      <a:endParaRPr lang="en-GB" sz="700" b="1">
                        <a:latin typeface="Avenir" panose="02000503020000020003"/>
                      </a:endParaRPr>
                    </a:p>
                  </a:txBody>
                  <a:tcPr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a:latin typeface="Avenir" panose="02000503020000020003"/>
                        </a:rPr>
                        <a:t>Range of instruments studied</a:t>
                      </a:r>
                      <a:endParaRPr lang="en-GB" sz="700" b="1">
                        <a:latin typeface="Avenir" panose="02000503020000020003"/>
                      </a:endParaRPr>
                    </a:p>
                  </a:txBody>
                  <a:tcPr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3"/>
                  </a:ext>
                </a:extLst>
              </a:tr>
              <a:tr h="216000">
                <a:tc>
                  <a:txBody>
                    <a:bodyPr/>
                    <a:lstStyle/>
                    <a:p>
                      <a:pPr marL="0" marR="0" lvl="0" indent="0" algn="l" rtl="0">
                        <a:lnSpc>
                          <a:spcPct val="100000"/>
                        </a:lnSpc>
                        <a:spcBef>
                          <a:spcPts val="0"/>
                        </a:spcBef>
                        <a:spcAft>
                          <a:spcPts val="0"/>
                        </a:spcAft>
                        <a:buNone/>
                      </a:pPr>
                      <a:r>
                        <a:rPr lang="en-GB" sz="700" b="1" u="none" strike="noStrike" cap="none">
                          <a:latin typeface="Avenir"/>
                          <a:ea typeface="Avenir"/>
                          <a:cs typeface="Avenir"/>
                          <a:sym typeface="Avenir"/>
                        </a:rPr>
                        <a:t>Year 4</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700" b="1">
                          <a:latin typeface="Avenir" panose="02000503020000020003"/>
                        </a:rPr>
                        <a:t>Mastering the glockenspiel</a:t>
                      </a:r>
                      <a:endParaRPr lang="en-GB" sz="700" b="1">
                        <a:latin typeface="Avenir" panose="02000503020000020003"/>
                      </a:endParaRPr>
                    </a:p>
                  </a:txBody>
                  <a:tcPr marL="91450" marR="91450" marT="45725" marB="45725" anchor="ctr">
                    <a:solidFill>
                      <a:schemeClr val="l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a:latin typeface="Avenir" panose="02000503020000020003"/>
                        </a:rPr>
                        <a:t>Untuned percussion</a:t>
                      </a:r>
                      <a:endParaRPr lang="en-GB" sz="700" b="1">
                        <a:latin typeface="Avenir" panose="02000503020000020003"/>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a:latin typeface="Avenir" panose="02000503020000020003"/>
                        </a:rPr>
                        <a:t>Singing</a:t>
                      </a:r>
                      <a:endParaRPr lang="en-GB" sz="700" b="1">
                        <a:latin typeface="Avenir" panose="02000503020000020003"/>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a:latin typeface="Avenir" panose="02000503020000020003"/>
                        </a:rPr>
                        <a:t>Glockenspiel</a:t>
                      </a:r>
                      <a:endParaRPr lang="en-GB" sz="700" b="1">
                        <a:latin typeface="Avenir" panose="02000503020000020003"/>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a:latin typeface="Avenir" panose="02000503020000020003"/>
                        </a:rPr>
                        <a:t>Singing</a:t>
                      </a:r>
                      <a:endParaRPr lang="en-GB" sz="700" b="1">
                        <a:latin typeface="Avenir" panose="02000503020000020003"/>
                      </a:endParaRPr>
                    </a:p>
                  </a:txBody>
                  <a:tcPr anchor="ctr">
                    <a:lnR w="12700" cap="flat" cmpd="sng">
                      <a:solidFill>
                        <a:schemeClr val="dk1"/>
                      </a:solidFill>
                      <a:prstDash val="solid"/>
                      <a:round/>
                      <a:headEnd type="none" w="sm" len="sm"/>
                      <a:tailEnd type="none" w="sm" len="sm"/>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a:latin typeface="Avenir" panose="02000503020000020003"/>
                        </a:rPr>
                        <a:t>Glockenspiel</a:t>
                      </a:r>
                      <a:endParaRPr lang="en-GB" sz="700" b="1">
                        <a:latin typeface="Avenir" panose="02000503020000020003"/>
                      </a:endParaRPr>
                    </a:p>
                  </a:txBody>
                  <a:tcPr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a:latin typeface="Avenir" panose="02000503020000020003"/>
                        </a:rPr>
                        <a:t>Range of instruments studied</a:t>
                      </a:r>
                      <a:endParaRPr lang="en-GB" sz="700" b="1">
                        <a:latin typeface="Avenir" panose="02000503020000020003"/>
                      </a:endParaRPr>
                    </a:p>
                  </a:txBody>
                  <a:tcPr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4"/>
                  </a:ext>
                </a:extLst>
              </a:tr>
              <a:tr h="216000">
                <a:tc>
                  <a:txBody>
                    <a:bodyPr/>
                    <a:lstStyle/>
                    <a:p>
                      <a:pPr marL="0" marR="0" lvl="0" indent="0" algn="l" rtl="0">
                        <a:lnSpc>
                          <a:spcPct val="100000"/>
                        </a:lnSpc>
                        <a:spcBef>
                          <a:spcPts val="0"/>
                        </a:spcBef>
                        <a:spcAft>
                          <a:spcPts val="0"/>
                        </a:spcAft>
                        <a:buNone/>
                      </a:pPr>
                      <a:r>
                        <a:rPr lang="en-GB" sz="700" b="1" u="none" strike="noStrike" cap="none">
                          <a:latin typeface="Avenir"/>
                          <a:ea typeface="Avenir"/>
                          <a:cs typeface="Avenir"/>
                          <a:sym typeface="Avenir"/>
                        </a:rPr>
                        <a:t>Year 6</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700" b="1">
                          <a:latin typeface="Avenir" panose="02000503020000020003"/>
                        </a:rPr>
                        <a:t>Mastering the keyboard</a:t>
                      </a:r>
                      <a:endParaRPr lang="en-GB" sz="700" b="1">
                        <a:latin typeface="Avenir" panose="02000503020000020003"/>
                      </a:endParaRPr>
                    </a:p>
                  </a:txBody>
                  <a:tcPr marL="91450" marR="91450" marT="45725" marB="45725" anchor="ctr">
                    <a:solidFill>
                      <a:schemeClr val="l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a:latin typeface="Avenir" panose="02000503020000020003"/>
                        </a:rPr>
                        <a:t>Untuned percussion</a:t>
                      </a:r>
                      <a:endParaRPr lang="en-GB" sz="700" b="1">
                        <a:latin typeface="Avenir" panose="02000503020000020003"/>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a:latin typeface="Avenir" panose="02000503020000020003"/>
                        </a:rPr>
                        <a:t>Singing</a:t>
                      </a:r>
                      <a:endParaRPr lang="en-GB" sz="700" b="1">
                        <a:latin typeface="Avenir" panose="02000503020000020003"/>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a:latin typeface="Avenir" panose="02000503020000020003"/>
                        </a:rPr>
                        <a:t>Keyboard</a:t>
                      </a:r>
                      <a:endParaRPr lang="en-GB" sz="700" b="1">
                        <a:latin typeface="Avenir" panose="02000503020000020003"/>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a:latin typeface="Avenir" panose="02000503020000020003"/>
                        </a:rPr>
                        <a:t>Singing</a:t>
                      </a:r>
                      <a:endParaRPr lang="en-GB" sz="700" b="1">
                        <a:latin typeface="Avenir" panose="02000503020000020003"/>
                      </a:endParaRPr>
                    </a:p>
                  </a:txBody>
                  <a:tcPr anchor="ctr">
                    <a:lnR w="12700" cap="flat" cmpd="sng">
                      <a:solidFill>
                        <a:schemeClr val="dk1"/>
                      </a:solidFill>
                      <a:prstDash val="solid"/>
                      <a:round/>
                      <a:headEnd type="none" w="sm" len="sm"/>
                      <a:tailEnd type="none" w="sm" len="sm"/>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a:latin typeface="Avenir" panose="02000503020000020003"/>
                        </a:rPr>
                        <a:t>Range of instruments studied</a:t>
                      </a:r>
                      <a:endParaRPr lang="en-GB" sz="700" b="1">
                        <a:latin typeface="Avenir" panose="02000503020000020003"/>
                      </a:endParaRPr>
                    </a:p>
                  </a:txBody>
                  <a:tcPr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a:latin typeface="Avenir" panose="02000503020000020003"/>
                        </a:rPr>
                        <a:t>Keyboard</a:t>
                      </a:r>
                      <a:endParaRPr lang="en-GB" sz="700" b="1">
                        <a:latin typeface="Avenir" panose="02000503020000020003"/>
                      </a:endParaRPr>
                    </a:p>
                  </a:txBody>
                  <a:tcPr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5"/>
                  </a:ext>
                </a:extLst>
              </a:tr>
              <a:tr h="216000">
                <a:tc>
                  <a:txBody>
                    <a:bodyPr/>
                    <a:lstStyle/>
                    <a:p>
                      <a:pPr marL="0" marR="0" lvl="0" indent="0" algn="l" rtl="0">
                        <a:lnSpc>
                          <a:spcPct val="100000"/>
                        </a:lnSpc>
                        <a:spcBef>
                          <a:spcPts val="0"/>
                        </a:spcBef>
                        <a:spcAft>
                          <a:spcPts val="0"/>
                        </a:spcAft>
                        <a:buNone/>
                      </a:pPr>
                      <a:r>
                        <a:rPr lang="en-GB" sz="700" b="1" u="none" strike="noStrike" cap="none">
                          <a:latin typeface="Avenir"/>
                          <a:ea typeface="Avenir"/>
                          <a:cs typeface="Avenir"/>
                          <a:sym typeface="Avenir"/>
                        </a:rPr>
                        <a:t>Year 6</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700" b="1">
                          <a:latin typeface="Avenir" panose="02000503020000020003"/>
                        </a:rPr>
                        <a:t>Mastering the keyboard</a:t>
                      </a:r>
                      <a:endParaRPr lang="en-GB" sz="700" b="1">
                        <a:latin typeface="Avenir" panose="02000503020000020003"/>
                      </a:endParaRPr>
                    </a:p>
                  </a:txBody>
                  <a:tcPr marL="91450" marR="91450" marT="45725" marB="45725" anchor="ctr">
                    <a:solidFill>
                      <a:schemeClr val="l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a:latin typeface="Avenir" panose="02000503020000020003"/>
                        </a:rPr>
                        <a:t>Singing</a:t>
                      </a:r>
                      <a:endParaRPr lang="en-GB" sz="700" b="1">
                        <a:latin typeface="Avenir" panose="02000503020000020003"/>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a:latin typeface="Avenir" panose="02000503020000020003"/>
                        </a:rPr>
                        <a:t>Untuned percussion</a:t>
                      </a:r>
                      <a:endParaRPr lang="en-GB" sz="700" b="1">
                        <a:latin typeface="Avenir" panose="02000503020000020003"/>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a:latin typeface="Avenir" panose="02000503020000020003"/>
                        </a:rPr>
                        <a:t>Singing</a:t>
                      </a:r>
                      <a:endParaRPr lang="en-GB" sz="700" b="1">
                        <a:latin typeface="Avenir" panose="02000503020000020003"/>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a:latin typeface="Avenir" panose="02000503020000020003"/>
                        </a:rPr>
                        <a:t>Keyboard</a:t>
                      </a:r>
                      <a:endParaRPr lang="en-GB" sz="700" b="1">
                        <a:latin typeface="Avenir" panose="02000503020000020003"/>
                      </a:endParaRPr>
                    </a:p>
                  </a:txBody>
                  <a:tcPr anchor="ctr">
                    <a:lnR w="12700" cap="flat" cmpd="sng">
                      <a:solidFill>
                        <a:schemeClr val="dk1"/>
                      </a:solidFill>
                      <a:prstDash val="solid"/>
                      <a:round/>
                      <a:headEnd type="none" w="sm" len="sm"/>
                      <a:tailEnd type="none" w="sm" len="sm"/>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a:latin typeface="Avenir" panose="02000503020000020003"/>
                        </a:rPr>
                        <a:t>Keyboard</a:t>
                      </a:r>
                      <a:endParaRPr lang="en-GB" sz="700" b="1">
                        <a:latin typeface="Avenir" panose="02000503020000020003"/>
                      </a:endParaRPr>
                    </a:p>
                  </a:txBody>
                  <a:tcPr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algn="l"/>
                      <a:r>
                        <a:rPr lang="en-US" sz="700" b="1">
                          <a:latin typeface="Avenir" panose="02000503020000020003"/>
                        </a:rPr>
                        <a:t>Range of instruments studied</a:t>
                      </a:r>
                      <a:endParaRPr lang="en-GB" sz="700" b="1">
                        <a:latin typeface="Avenir" panose="02000503020000020003"/>
                      </a:endParaRPr>
                    </a:p>
                  </a:txBody>
                  <a:tcPr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6"/>
                  </a:ext>
                </a:extLst>
              </a:tr>
            </a:tbl>
          </a:graphicData>
        </a:graphic>
      </p:graphicFrame>
      <p:sp>
        <p:nvSpPr>
          <p:cNvPr id="14" name="Google Shape;167;p20">
            <a:extLst>
              <a:ext uri="{FF2B5EF4-FFF2-40B4-BE49-F238E27FC236}">
                <a16:creationId xmlns:a16="http://schemas.microsoft.com/office/drawing/2014/main" id="{2E478187-C2C0-E877-D380-9FF9B6144553}"/>
              </a:ext>
            </a:extLst>
          </p:cNvPr>
          <p:cNvSpPr>
            <a:spLocks noGrp="1" noRot="1" noMove="1" noResize="1" noEditPoints="1" noAdjustHandles="1" noChangeArrowheads="1" noChangeShapeType="1"/>
          </p:cNvSpPr>
          <p:nvPr/>
        </p:nvSpPr>
        <p:spPr>
          <a:xfrm>
            <a:off x="365326" y="4192251"/>
            <a:ext cx="3312000" cy="19296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1100"/>
              <a:buFont typeface="Arial"/>
              <a:buNone/>
            </a:pPr>
            <a:endParaRPr sz="1200" b="0" i="0" u="none" strike="noStrike" cap="none" dirty="0">
              <a:solidFill>
                <a:srgbClr val="000000"/>
              </a:solidFill>
              <a:latin typeface="Avenir"/>
              <a:ea typeface="Avenir"/>
              <a:cs typeface="Avenir"/>
              <a:sym typeface="Avenir"/>
            </a:endParaRPr>
          </a:p>
        </p:txBody>
      </p:sp>
      <p:sp>
        <p:nvSpPr>
          <p:cNvPr id="15" name="Google Shape;169;p20">
            <a:extLst>
              <a:ext uri="{FF2B5EF4-FFF2-40B4-BE49-F238E27FC236}">
                <a16:creationId xmlns:a16="http://schemas.microsoft.com/office/drawing/2014/main" id="{438EBF06-B7D3-6250-BA90-941D31D0448C}"/>
              </a:ext>
            </a:extLst>
          </p:cNvPr>
          <p:cNvSpPr txBox="1">
            <a:spLocks noGrp="1" noRot="1" noMove="1" noResize="1" noEditPoints="1" noAdjustHandles="1" noChangeArrowheads="1" noChangeShapeType="1"/>
          </p:cNvSpPr>
          <p:nvPr/>
        </p:nvSpPr>
        <p:spPr>
          <a:xfrm>
            <a:off x="1081937" y="5818735"/>
            <a:ext cx="1878778" cy="276959"/>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dirty="0">
                <a:solidFill>
                  <a:srgbClr val="000000"/>
                </a:solidFill>
                <a:latin typeface="Avenir"/>
                <a:ea typeface="Avenir"/>
                <a:cs typeface="Avenir"/>
                <a:sym typeface="Avenir"/>
              </a:rPr>
              <a:t>Samba music, </a:t>
            </a:r>
            <a:r>
              <a:rPr lang="en-US" sz="1200" dirty="0">
                <a:latin typeface="Avenir"/>
                <a:ea typeface="Avenir"/>
                <a:cs typeface="Avenir"/>
                <a:sym typeface="Avenir"/>
              </a:rPr>
              <a:t>Brazil</a:t>
            </a:r>
            <a:endParaRPr lang="en-US" sz="1200" b="0" i="0" u="none" strike="noStrike" cap="none" dirty="0">
              <a:solidFill>
                <a:srgbClr val="000000"/>
              </a:solidFill>
              <a:latin typeface="Avenir"/>
              <a:ea typeface="Avenir"/>
              <a:cs typeface="Avenir"/>
              <a:sym typeface="Avenir"/>
            </a:endParaRPr>
          </a:p>
        </p:txBody>
      </p:sp>
      <p:pic>
        <p:nvPicPr>
          <p:cNvPr id="4" name="Picture 3" descr="A group of people playing drums&#10;&#10;Description automatically generated with medium confidence">
            <a:extLst>
              <a:ext uri="{FF2B5EF4-FFF2-40B4-BE49-F238E27FC236}">
                <a16:creationId xmlns:a16="http://schemas.microsoft.com/office/drawing/2014/main" id="{D2D29ED9-09C2-CD9C-297A-F07CF4B13CFB}"/>
              </a:ext>
            </a:extLst>
          </p:cNvPr>
          <p:cNvPicPr>
            <a:picLocks noGrp="1" noRot="1" noChangeAspect="1" noMove="1" noResize="1" noEditPoints="1" noAdjustHandles="1" noChangeArrowheads="1" noChangeShapeType="1" noCrop="1"/>
          </p:cNvPicPr>
          <p:nvPr/>
        </p:nvPicPr>
        <p:blipFill>
          <a:blip r:embed="rId3"/>
          <a:stretch>
            <a:fillRect/>
          </a:stretch>
        </p:blipFill>
        <p:spPr>
          <a:xfrm>
            <a:off x="995243" y="4411281"/>
            <a:ext cx="2052167" cy="1368111"/>
          </a:xfrm>
          <a:prstGeom prst="rect">
            <a:avLst/>
          </a:prstGeom>
          <a:ln w="12700">
            <a:solidFill>
              <a:schemeClr val="tx1"/>
            </a:solidFill>
          </a:ln>
        </p:spPr>
      </p:pic>
      <p:pic>
        <p:nvPicPr>
          <p:cNvPr id="3" name="Picture 2" descr="Logo, company name&#10;&#10;Description automatically generated">
            <a:extLst>
              <a:ext uri="{FF2B5EF4-FFF2-40B4-BE49-F238E27FC236}">
                <a16:creationId xmlns:a16="http://schemas.microsoft.com/office/drawing/2014/main" id="{D8CB78A9-D36E-5291-C8D2-90A74FAF7FA0}"/>
              </a:ext>
            </a:extLst>
          </p:cNvPr>
          <p:cNvPicPr>
            <a:picLocks noGrp="1" noRot="1" noChangeAspect="1" noMove="1" noResize="1" noEditPoints="1" noAdjustHandles="1" noChangeArrowheads="1" noChangeShapeType="1" noCrop="1"/>
          </p:cNvPicPr>
          <p:nvPr/>
        </p:nvPicPr>
        <p:blipFill>
          <a:blip r:embed="rId4"/>
          <a:stretch>
            <a:fillRect/>
          </a:stretch>
        </p:blipFill>
        <p:spPr>
          <a:xfrm>
            <a:off x="1327399" y="154594"/>
            <a:ext cx="5070475" cy="1314450"/>
          </a:xfrm>
          <a:prstGeom prst="rect">
            <a:avLst/>
          </a:prstGeom>
        </p:spPr>
      </p:pic>
    </p:spTree>
    <p:extLst>
      <p:ext uri="{BB962C8B-B14F-4D97-AF65-F5344CB8AC3E}">
        <p14:creationId xmlns:p14="http://schemas.microsoft.com/office/powerpoint/2010/main" val="2194412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graphicFrame>
        <p:nvGraphicFramePr>
          <p:cNvPr id="235" name="Google Shape;235;p25"/>
          <p:cNvGraphicFramePr>
            <a:graphicFrameLocks noGrp="1" noDrilldown="1" noMove="1" noResize="1"/>
          </p:cNvGraphicFramePr>
          <p:nvPr>
            <p:extLst>
              <p:ext uri="{D42A27DB-BD31-4B8C-83A1-F6EECF244321}">
                <p14:modId xmlns:p14="http://schemas.microsoft.com/office/powerpoint/2010/main" val="1135867976"/>
              </p:ext>
            </p:extLst>
          </p:nvPr>
        </p:nvGraphicFramePr>
        <p:xfrm>
          <a:off x="3870413" y="5135458"/>
          <a:ext cx="3187000" cy="4212000"/>
        </p:xfrm>
        <a:graphic>
          <a:graphicData uri="http://schemas.openxmlformats.org/drawingml/2006/table">
            <a:tbl>
              <a:tblPr firstRow="1" bandRow="1">
                <a:noFill/>
              </a:tblPr>
              <a:tblGrid>
                <a:gridCol w="3187000">
                  <a:extLst>
                    <a:ext uri="{9D8B030D-6E8A-4147-A177-3AD203B41FA5}">
                      <a16:colId xmlns:a16="http://schemas.microsoft.com/office/drawing/2014/main" val="20000"/>
                    </a:ext>
                  </a:extLst>
                </a:gridCol>
              </a:tblGrid>
              <a:tr h="432000">
                <a:tc>
                  <a:txBody>
                    <a:bodyPr/>
                    <a:lstStyle/>
                    <a:p>
                      <a:pPr marL="0" marR="0" lvl="0" indent="0" algn="l" rtl="0">
                        <a:lnSpc>
                          <a:spcPct val="100000"/>
                        </a:lnSpc>
                        <a:spcBef>
                          <a:spcPts val="0"/>
                        </a:spcBef>
                        <a:spcAft>
                          <a:spcPts val="0"/>
                        </a:spcAft>
                        <a:buNone/>
                      </a:pPr>
                      <a:r>
                        <a:rPr lang="en-GB" sz="1400" u="none" strike="noStrike" cap="none">
                          <a:latin typeface="Sassoon Infant Std" panose="020B0503020103030203" pitchFamily="34" charset="0"/>
                          <a:ea typeface="Arial"/>
                          <a:cs typeface="Arial"/>
                          <a:sym typeface="Arial"/>
                        </a:rPr>
                        <a:t>USE-it                        </a:t>
                      </a:r>
                      <a:r>
                        <a:rPr lang="en-GB" sz="1400" b="0" u="none" strike="noStrike" cap="none">
                          <a:latin typeface="Sassoon Infant Std" panose="020B0503020103030203" pitchFamily="34" charset="0"/>
                          <a:ea typeface="Arial"/>
                          <a:cs typeface="Arial"/>
                          <a:sym typeface="Arial"/>
                        </a:rPr>
                        <a:t>Use in context</a:t>
                      </a:r>
                      <a:endParaRPr>
                        <a:latin typeface="Sassoon Infant Std" panose="020B0503020103030203" pitchFamily="34" charset="0"/>
                      </a:endParaRPr>
                    </a:p>
                  </a:txBody>
                  <a:tcPr marL="91450" marR="91450" marT="45725" marB="45725" anchor="ctr">
                    <a:solidFill>
                      <a:schemeClr val="lt2"/>
                    </a:solidFill>
                  </a:tcPr>
                </a:tc>
                <a:extLst>
                  <a:ext uri="{0D108BD9-81ED-4DB2-BD59-A6C34878D82A}">
                    <a16:rowId xmlns:a16="http://schemas.microsoft.com/office/drawing/2014/main" val="10000"/>
                  </a:ext>
                </a:extLst>
              </a:tr>
              <a:tr h="1260000">
                <a:tc>
                  <a:txBody>
                    <a:bodyPr/>
                    <a:lstStyle/>
                    <a:p>
                      <a:pPr marL="0" marR="0" lvl="0" indent="0" algn="l" rtl="0">
                        <a:lnSpc>
                          <a:spcPct val="100000"/>
                        </a:lnSpc>
                        <a:spcBef>
                          <a:spcPts val="0"/>
                        </a:spcBef>
                        <a:spcAft>
                          <a:spcPts val="0"/>
                        </a:spcAft>
                        <a:buNone/>
                      </a:pPr>
                      <a:r>
                        <a:rPr lang="en-US" sz="1200" u="none" strike="noStrike" cap="none">
                          <a:latin typeface="Sassoon Infant Std" panose="020B0503020103030203" pitchFamily="34" charset="0"/>
                          <a:ea typeface="Arial"/>
                          <a:cs typeface="Arial"/>
                          <a:sym typeface="Arial"/>
                        </a:rPr>
                        <a:t>Complete the sentence below.</a:t>
                      </a:r>
                    </a:p>
                    <a:p>
                      <a:pPr marL="0" marR="0" lvl="0" indent="0" algn="l" rtl="0">
                        <a:lnSpc>
                          <a:spcPct val="100000"/>
                        </a:lnSpc>
                        <a:spcBef>
                          <a:spcPts val="0"/>
                        </a:spcBef>
                        <a:spcAft>
                          <a:spcPts val="0"/>
                        </a:spcAft>
                        <a:buNone/>
                      </a:pPr>
                      <a:endParaRPr lang="en-US" sz="1400" u="none" strike="noStrike" cap="none">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None/>
                      </a:pPr>
                      <a:r>
                        <a:rPr lang="en-US" sz="1200" u="none" strike="noStrike" cap="none">
                          <a:latin typeface="Sassoon Infant Std" panose="020B0503020103030203" pitchFamily="34" charset="0"/>
                          <a:ea typeface="Arial"/>
                          <a:cs typeface="Arial"/>
                          <a:sym typeface="Arial"/>
                        </a:rPr>
                        <a:t>The volume of a piece of music is how ________</a:t>
                      </a:r>
                    </a:p>
                    <a:p>
                      <a:pPr marL="0" marR="0" lvl="0" indent="0" algn="l" rtl="0">
                        <a:lnSpc>
                          <a:spcPct val="100000"/>
                        </a:lnSpc>
                        <a:spcBef>
                          <a:spcPts val="0"/>
                        </a:spcBef>
                        <a:spcAft>
                          <a:spcPts val="0"/>
                        </a:spcAft>
                        <a:buNone/>
                      </a:pPr>
                      <a:endParaRPr lang="en-US" sz="1200" u="none" strike="noStrike" cap="none">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None/>
                      </a:pPr>
                      <a:r>
                        <a:rPr lang="en-US" sz="1200" u="none" strike="noStrike" cap="none">
                          <a:latin typeface="Sassoon Infant Std" panose="020B0503020103030203" pitchFamily="34" charset="0"/>
                          <a:ea typeface="Arial"/>
                          <a:cs typeface="Arial"/>
                          <a:sym typeface="Arial"/>
                        </a:rPr>
                        <a:t>or ______________ it is.</a:t>
                      </a:r>
                      <a:endParaRPr sz="1200" u="none" strike="noStrike" cap="none">
                        <a:latin typeface="Sassoon Infant Std" panose="020B0503020103030203" pitchFamily="34" charset="0"/>
                        <a:ea typeface="Arial"/>
                        <a:cs typeface="Arial"/>
                        <a:sym typeface="Arial"/>
                      </a:endParaRPr>
                    </a:p>
                  </a:txBody>
                  <a:tcPr marL="91450" marR="91450" marT="45725" marB="45725"/>
                </a:tc>
                <a:extLst>
                  <a:ext uri="{0D108BD9-81ED-4DB2-BD59-A6C34878D82A}">
                    <a16:rowId xmlns:a16="http://schemas.microsoft.com/office/drawing/2014/main" val="10001"/>
                  </a:ext>
                </a:extLst>
              </a:tr>
              <a:tr h="126000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Sassoon Infant Std" panose="020B0503020103030203" pitchFamily="34" charset="0"/>
                          <a:ea typeface="Arial"/>
                          <a:cs typeface="Arial"/>
                          <a:sym typeface="Arial"/>
                        </a:rPr>
                        <a:t>Use the word </a:t>
                      </a:r>
                      <a:r>
                        <a:rPr lang="en-US" sz="1200" i="1" u="none" strike="noStrike" cap="none">
                          <a:latin typeface="Sassoon Infant Std" panose="020B0503020103030203" pitchFamily="34" charset="0"/>
                          <a:ea typeface="Arial"/>
                          <a:cs typeface="Arial"/>
                          <a:sym typeface="Arial"/>
                        </a:rPr>
                        <a:t>conductor</a:t>
                      </a:r>
                      <a:r>
                        <a:rPr lang="en-US" sz="1200" u="none" strike="noStrike" cap="none">
                          <a:latin typeface="Sassoon Infant Std" panose="020B0503020103030203" pitchFamily="34" charset="0"/>
                          <a:ea typeface="Arial"/>
                          <a:cs typeface="Arial"/>
                          <a:sym typeface="Arial"/>
                        </a:rPr>
                        <a:t> correctly in a sentence about music. </a:t>
                      </a:r>
                      <a:endParaRPr sz="1200" u="none" strike="noStrike" cap="none">
                        <a:latin typeface="Sassoon Infant Std" panose="020B0503020103030203" pitchFamily="34" charset="0"/>
                        <a:ea typeface="Arial"/>
                        <a:cs typeface="Arial"/>
                        <a:sym typeface="Arial"/>
                      </a:endParaRPr>
                    </a:p>
                  </a:txBody>
                  <a:tcPr marL="91450" marR="91450" marT="45725" marB="45725"/>
                </a:tc>
                <a:extLst>
                  <a:ext uri="{0D108BD9-81ED-4DB2-BD59-A6C34878D82A}">
                    <a16:rowId xmlns:a16="http://schemas.microsoft.com/office/drawing/2014/main" val="10002"/>
                  </a:ext>
                </a:extLst>
              </a:tr>
              <a:tr h="1260000">
                <a:tc>
                  <a:txBody>
                    <a:bodyPr/>
                    <a:lstStyle/>
                    <a:p>
                      <a:pPr marL="0" marR="0" lvl="0" indent="0" algn="l" rtl="0">
                        <a:lnSpc>
                          <a:spcPct val="100000"/>
                        </a:lnSpc>
                        <a:spcBef>
                          <a:spcPts val="0"/>
                        </a:spcBef>
                        <a:spcAft>
                          <a:spcPts val="0"/>
                        </a:spcAft>
                        <a:buNone/>
                      </a:pPr>
                      <a:r>
                        <a:rPr lang="en-US" sz="1200" u="none" strike="noStrike" cap="none">
                          <a:latin typeface="Sassoon Infant Std" panose="020B0503020103030203" pitchFamily="34" charset="0"/>
                          <a:ea typeface="Arial"/>
                          <a:cs typeface="Arial"/>
                          <a:sym typeface="Arial"/>
                        </a:rPr>
                        <a:t>Write the name that describes the group of instruments below.</a:t>
                      </a:r>
                    </a:p>
                    <a:p>
                      <a:pPr marL="0" marR="0" lvl="0" indent="0" algn="ctr" rtl="0">
                        <a:lnSpc>
                          <a:spcPct val="100000"/>
                        </a:lnSpc>
                        <a:spcBef>
                          <a:spcPts val="0"/>
                        </a:spcBef>
                        <a:spcAft>
                          <a:spcPts val="0"/>
                        </a:spcAft>
                        <a:buNone/>
                      </a:pPr>
                      <a:r>
                        <a:rPr lang="en-US" sz="1800" u="none" strike="noStrike" cap="none">
                          <a:latin typeface="Sassoon Infant Std" panose="020B0503020103030203" pitchFamily="34" charset="0"/>
                          <a:ea typeface="Arial"/>
                          <a:cs typeface="Arial"/>
                          <a:sym typeface="Arial"/>
                        </a:rPr>
                        <a:t>drum      triangle      claves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200" u="none" strike="noStrike" cap="none">
                        <a:latin typeface="Sassoon Infant Std" panose="020B0503020103030203" pitchFamily="34" charset="0"/>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u="none" strike="noStrike" cap="none">
                          <a:latin typeface="Sassoon Infant Std" panose="020B0503020103030203" pitchFamily="34" charset="0"/>
                          <a:ea typeface="Arial"/>
                          <a:cs typeface="Arial"/>
                          <a:sym typeface="Arial"/>
                        </a:rPr>
                        <a:t>______________________________________</a:t>
                      </a:r>
                    </a:p>
                  </a:txBody>
                  <a:tcPr marL="91450" marR="91450" marT="45725" marB="45725"/>
                </a:tc>
                <a:extLst>
                  <a:ext uri="{0D108BD9-81ED-4DB2-BD59-A6C34878D82A}">
                    <a16:rowId xmlns:a16="http://schemas.microsoft.com/office/drawing/2014/main" val="10003"/>
                  </a:ext>
                </a:extLst>
              </a:tr>
            </a:tbl>
          </a:graphicData>
        </a:graphic>
      </p:graphicFrame>
      <p:graphicFrame>
        <p:nvGraphicFramePr>
          <p:cNvPr id="236" name="Google Shape;236;p25"/>
          <p:cNvGraphicFramePr>
            <a:graphicFrameLocks noGrp="1" noDrilldown="1" noMove="1" noResize="1"/>
          </p:cNvGraphicFramePr>
          <p:nvPr>
            <p:extLst>
              <p:ext uri="{D42A27DB-BD31-4B8C-83A1-F6EECF244321}">
                <p14:modId xmlns:p14="http://schemas.microsoft.com/office/powerpoint/2010/main" val="1564554862"/>
              </p:ext>
            </p:extLst>
          </p:nvPr>
        </p:nvGraphicFramePr>
        <p:xfrm>
          <a:off x="490860" y="5135458"/>
          <a:ext cx="3187000" cy="4212000"/>
        </p:xfrm>
        <a:graphic>
          <a:graphicData uri="http://schemas.openxmlformats.org/drawingml/2006/table">
            <a:tbl>
              <a:tblPr firstRow="1" bandRow="1">
                <a:noFill/>
              </a:tblPr>
              <a:tblGrid>
                <a:gridCol w="3187000">
                  <a:extLst>
                    <a:ext uri="{9D8B030D-6E8A-4147-A177-3AD203B41FA5}">
                      <a16:colId xmlns:a16="http://schemas.microsoft.com/office/drawing/2014/main" val="20000"/>
                    </a:ext>
                  </a:extLst>
                </a:gridCol>
              </a:tblGrid>
              <a:tr h="432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latin typeface="Sassoon Infant Std" panose="020B0503020103030203" pitchFamily="34" charset="0"/>
                          <a:ea typeface="Arial"/>
                          <a:cs typeface="Arial"/>
                          <a:sym typeface="Arial"/>
                        </a:rPr>
                        <a:t>LINK-it                               </a:t>
                      </a:r>
                      <a:r>
                        <a:rPr lang="en-GB" sz="1400" b="0" u="none" strike="noStrike" cap="none">
                          <a:latin typeface="Sassoon Infant Std" panose="020B0503020103030203" pitchFamily="34" charset="0"/>
                          <a:ea typeface="Arial"/>
                          <a:cs typeface="Arial"/>
                          <a:sym typeface="Arial"/>
                        </a:rPr>
                        <a:t>Connect</a:t>
                      </a:r>
                      <a:endParaRPr>
                        <a:latin typeface="Sassoon Infant Std" panose="020B0503020103030203" pitchFamily="34" charset="0"/>
                      </a:endParaRPr>
                    </a:p>
                  </a:txBody>
                  <a:tcPr marL="91450" marR="91450" marT="45725" marB="45725" anchor="ctr">
                    <a:solidFill>
                      <a:schemeClr val="lt2"/>
                    </a:solidFill>
                  </a:tcPr>
                </a:tc>
                <a:extLst>
                  <a:ext uri="{0D108BD9-81ED-4DB2-BD59-A6C34878D82A}">
                    <a16:rowId xmlns:a16="http://schemas.microsoft.com/office/drawing/2014/main" val="10000"/>
                  </a:ext>
                </a:extLst>
              </a:tr>
              <a:tr h="1260000">
                <a:tc>
                  <a:txBody>
                    <a:bodyPr/>
                    <a:lstStyle/>
                    <a:p>
                      <a:pPr marL="0" marR="0" lvl="0" indent="0" algn="l" rtl="0">
                        <a:lnSpc>
                          <a:spcPct val="100000"/>
                        </a:lnSpc>
                        <a:spcBef>
                          <a:spcPts val="0"/>
                        </a:spcBef>
                        <a:spcAft>
                          <a:spcPts val="0"/>
                        </a:spcAft>
                        <a:buNone/>
                      </a:pPr>
                      <a:r>
                        <a:rPr lang="en-US" sz="1200" u="none" strike="noStrike" cap="none">
                          <a:latin typeface="Sassoon Infant Std" panose="020B0503020103030203" pitchFamily="34" charset="0"/>
                          <a:ea typeface="Arial"/>
                          <a:cs typeface="Arial"/>
                          <a:sym typeface="Arial"/>
                        </a:rPr>
                        <a:t>Circle the word that means the same as </a:t>
                      </a:r>
                      <a:r>
                        <a:rPr lang="en-US" sz="1200" i="1" u="none" strike="noStrike" cap="none">
                          <a:latin typeface="Sassoon Infant Std" panose="020B0503020103030203" pitchFamily="34" charset="0"/>
                          <a:ea typeface="Arial"/>
                          <a:cs typeface="Arial"/>
                          <a:sym typeface="Arial"/>
                        </a:rPr>
                        <a:t>steady beat. </a:t>
                      </a:r>
                    </a:p>
                    <a:p>
                      <a:pPr marL="0" marR="0" lvl="0" indent="0" algn="l" rtl="0">
                        <a:lnSpc>
                          <a:spcPct val="100000"/>
                        </a:lnSpc>
                        <a:spcBef>
                          <a:spcPts val="0"/>
                        </a:spcBef>
                        <a:spcAft>
                          <a:spcPts val="0"/>
                        </a:spcAft>
                        <a:buNone/>
                      </a:pPr>
                      <a:endParaRPr lang="en-US" sz="1200" u="none" strike="noStrike" cap="none">
                        <a:latin typeface="Sassoon Infant Std" panose="020B0503020103030203" pitchFamily="34" charset="0"/>
                        <a:ea typeface="Arial"/>
                        <a:cs typeface="Arial"/>
                        <a:sym typeface="Arial"/>
                      </a:endParaRPr>
                    </a:p>
                    <a:p>
                      <a:pPr marL="0" marR="0" lvl="0" indent="0" algn="ctr" rtl="0">
                        <a:lnSpc>
                          <a:spcPct val="100000"/>
                        </a:lnSpc>
                        <a:spcBef>
                          <a:spcPts val="0"/>
                        </a:spcBef>
                        <a:spcAft>
                          <a:spcPts val="0"/>
                        </a:spcAft>
                        <a:buNone/>
                      </a:pPr>
                      <a:r>
                        <a:rPr lang="en-US" sz="1800" u="none" strike="noStrike" cap="none">
                          <a:latin typeface="Sassoon Infant Std" panose="020B0503020103030203" pitchFamily="34" charset="0"/>
                          <a:ea typeface="Arial"/>
                          <a:cs typeface="Arial"/>
                          <a:sym typeface="Arial"/>
                        </a:rPr>
                        <a:t>pulse     rhythm</a:t>
                      </a:r>
                      <a:endParaRPr sz="1800" u="none" strike="noStrike" cap="none">
                        <a:latin typeface="Sassoon Infant Std" panose="020B0503020103030203" pitchFamily="34" charset="0"/>
                        <a:ea typeface="Arial"/>
                        <a:cs typeface="Arial"/>
                        <a:sym typeface="Arial"/>
                      </a:endParaRPr>
                    </a:p>
                  </a:txBody>
                  <a:tcPr marL="91450" marR="91450" marT="45725" marB="45725"/>
                </a:tc>
                <a:extLst>
                  <a:ext uri="{0D108BD9-81ED-4DB2-BD59-A6C34878D82A}">
                    <a16:rowId xmlns:a16="http://schemas.microsoft.com/office/drawing/2014/main" val="10001"/>
                  </a:ext>
                </a:extLst>
              </a:tr>
              <a:tr h="1260000">
                <a:tc>
                  <a:txBody>
                    <a:bodyPr/>
                    <a:lstStyle/>
                    <a:p>
                      <a:pPr marL="0" marR="0" lvl="0" indent="0" algn="l" rtl="0">
                        <a:lnSpc>
                          <a:spcPct val="100000"/>
                        </a:lnSpc>
                        <a:spcBef>
                          <a:spcPts val="0"/>
                        </a:spcBef>
                        <a:spcAft>
                          <a:spcPts val="0"/>
                        </a:spcAft>
                        <a:buNone/>
                      </a:pPr>
                      <a:r>
                        <a:rPr lang="en-US" sz="1200" u="none" strike="noStrike" cap="none">
                          <a:latin typeface="Sassoon Infant Std" panose="020B0503020103030203" pitchFamily="34" charset="0"/>
                          <a:ea typeface="Arial"/>
                          <a:cs typeface="Arial"/>
                          <a:sym typeface="Arial"/>
                        </a:rPr>
                        <a:t>Write the word for a group of instruments that we play by hitting or shaking them.</a:t>
                      </a:r>
                    </a:p>
                    <a:p>
                      <a:pPr marL="0" marR="0" lvl="0" indent="0" algn="l" rtl="0">
                        <a:lnSpc>
                          <a:spcPct val="100000"/>
                        </a:lnSpc>
                        <a:spcBef>
                          <a:spcPts val="0"/>
                        </a:spcBef>
                        <a:spcAft>
                          <a:spcPts val="0"/>
                        </a:spcAft>
                        <a:buNone/>
                      </a:pPr>
                      <a:endParaRPr lang="en-US" sz="1200" u="none" strike="noStrike" cap="none">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None/>
                      </a:pPr>
                      <a:endParaRPr lang="en-US" sz="1200" u="none" strike="noStrike" cap="none">
                        <a:latin typeface="Sassoon Infant Std" panose="020B0503020103030203" pitchFamily="34" charset="0"/>
                        <a:ea typeface="Arial"/>
                        <a:cs typeface="Arial"/>
                        <a:sym typeface="Arial"/>
                      </a:endParaRPr>
                    </a:p>
                    <a:p>
                      <a:pPr marL="0" marR="0" lvl="0" indent="0" algn="ctr" rtl="0">
                        <a:lnSpc>
                          <a:spcPct val="100000"/>
                        </a:lnSpc>
                        <a:spcBef>
                          <a:spcPts val="0"/>
                        </a:spcBef>
                        <a:spcAft>
                          <a:spcPts val="0"/>
                        </a:spcAft>
                        <a:buNone/>
                      </a:pPr>
                      <a:r>
                        <a:rPr lang="en-US" sz="1200" u="none" strike="noStrike" cap="none">
                          <a:latin typeface="Sassoon Infant Std" panose="020B0503020103030203" pitchFamily="34" charset="0"/>
                          <a:ea typeface="Arial"/>
                          <a:cs typeface="Arial"/>
                          <a:sym typeface="Arial"/>
                        </a:rPr>
                        <a:t>______________________________________</a:t>
                      </a:r>
                      <a:endParaRPr sz="1200" u="none" strike="noStrike" cap="none">
                        <a:latin typeface="Sassoon Infant Std" panose="020B0503020103030203" pitchFamily="34" charset="0"/>
                        <a:ea typeface="Arial"/>
                        <a:cs typeface="Arial"/>
                        <a:sym typeface="Arial"/>
                      </a:endParaRPr>
                    </a:p>
                  </a:txBody>
                  <a:tcPr marL="91450" marR="91450" marT="45725" marB="45725"/>
                </a:tc>
                <a:extLst>
                  <a:ext uri="{0D108BD9-81ED-4DB2-BD59-A6C34878D82A}">
                    <a16:rowId xmlns:a16="http://schemas.microsoft.com/office/drawing/2014/main" val="10002"/>
                  </a:ext>
                </a:extLst>
              </a:tr>
              <a:tr h="1260000">
                <a:tc>
                  <a:txBody>
                    <a:bodyPr/>
                    <a:lstStyle/>
                    <a:p>
                      <a:pPr marL="0" marR="0" lvl="0" indent="0" algn="l" rtl="0">
                        <a:lnSpc>
                          <a:spcPct val="100000"/>
                        </a:lnSpc>
                        <a:spcBef>
                          <a:spcPts val="0"/>
                        </a:spcBef>
                        <a:spcAft>
                          <a:spcPts val="0"/>
                        </a:spcAft>
                        <a:buNone/>
                      </a:pPr>
                      <a:r>
                        <a:rPr lang="en-US" sz="1200" u="none" strike="noStrike" cap="none">
                          <a:latin typeface="Sassoon Infant Std" panose="020B0503020103030203" pitchFamily="34" charset="0"/>
                          <a:ea typeface="Arial"/>
                          <a:cs typeface="Arial"/>
                          <a:sym typeface="Arial"/>
                        </a:rPr>
                        <a:t>Write two words that connect with the word</a:t>
                      </a:r>
                    </a:p>
                    <a:p>
                      <a:pPr marL="0" marR="0" lvl="0" indent="0" algn="l" rtl="0">
                        <a:lnSpc>
                          <a:spcPct val="100000"/>
                        </a:lnSpc>
                        <a:spcBef>
                          <a:spcPts val="0"/>
                        </a:spcBef>
                        <a:spcAft>
                          <a:spcPts val="0"/>
                        </a:spcAft>
                        <a:buNone/>
                      </a:pPr>
                      <a:endParaRPr lang="en-US" sz="1200" u="none" strike="noStrike" cap="none">
                        <a:latin typeface="Sassoon Infant Std" panose="020B0503020103030203" pitchFamily="34" charset="0"/>
                        <a:ea typeface="Arial"/>
                        <a:cs typeface="Arial"/>
                        <a:sym typeface="Arial"/>
                      </a:endParaRPr>
                    </a:p>
                    <a:p>
                      <a:pPr marL="0" marR="0" lvl="0" indent="0" algn="ctr" rtl="0">
                        <a:lnSpc>
                          <a:spcPct val="100000"/>
                        </a:lnSpc>
                        <a:spcBef>
                          <a:spcPts val="0"/>
                        </a:spcBef>
                        <a:spcAft>
                          <a:spcPts val="0"/>
                        </a:spcAft>
                        <a:buNone/>
                      </a:pPr>
                      <a:r>
                        <a:rPr lang="en-US" sz="1800" i="1" u="none" strike="noStrike" cap="none">
                          <a:latin typeface="Sassoon Infant Std" panose="020B0503020103030203" pitchFamily="34" charset="0"/>
                          <a:ea typeface="Arial"/>
                          <a:cs typeface="Arial"/>
                          <a:sym typeface="Arial"/>
                        </a:rPr>
                        <a:t>samba</a:t>
                      </a:r>
                      <a:r>
                        <a:rPr lang="en-US" sz="1800" u="none" strike="noStrike" cap="none">
                          <a:latin typeface="Sassoon Infant Std" panose="020B0503020103030203" pitchFamily="34" charset="0"/>
                          <a:ea typeface="Arial"/>
                          <a:cs typeface="Arial"/>
                          <a:sym typeface="Arial"/>
                        </a:rPr>
                        <a:t>.</a:t>
                      </a:r>
                      <a:endParaRPr lang="en-US" sz="1200" u="none" strike="noStrike" cap="none">
                        <a:latin typeface="Sassoon Infant Std" panose="020B0503020103030203" pitchFamily="34" charset="0"/>
                        <a:ea typeface="Arial"/>
                        <a:cs typeface="Arial"/>
                        <a:sym typeface="Arial"/>
                      </a:endParaRPr>
                    </a:p>
                    <a:p>
                      <a:pPr marL="0" marR="0" lvl="0" indent="0" algn="ctr" rtl="0">
                        <a:lnSpc>
                          <a:spcPct val="100000"/>
                        </a:lnSpc>
                        <a:spcBef>
                          <a:spcPts val="0"/>
                        </a:spcBef>
                        <a:spcAft>
                          <a:spcPts val="0"/>
                        </a:spcAft>
                        <a:buNone/>
                      </a:pPr>
                      <a:endParaRPr lang="en-US" sz="1200" u="none" strike="noStrike" cap="none">
                        <a:latin typeface="Sassoon Infant Std" panose="020B0503020103030203" pitchFamily="34" charset="0"/>
                        <a:ea typeface="Arial"/>
                        <a:cs typeface="Arial"/>
                        <a:sym typeface="Arial"/>
                      </a:endParaRPr>
                    </a:p>
                    <a:p>
                      <a:pPr marL="0" marR="0" lvl="0" indent="0" algn="ctr" rtl="0">
                        <a:lnSpc>
                          <a:spcPct val="100000"/>
                        </a:lnSpc>
                        <a:spcBef>
                          <a:spcPts val="0"/>
                        </a:spcBef>
                        <a:spcAft>
                          <a:spcPts val="0"/>
                        </a:spcAft>
                        <a:buNone/>
                      </a:pPr>
                      <a:r>
                        <a:rPr lang="en-US" sz="1200" u="none" strike="noStrike" cap="none">
                          <a:latin typeface="Sassoon Infant Std" panose="020B0503020103030203" pitchFamily="34" charset="0"/>
                          <a:ea typeface="Arial"/>
                          <a:cs typeface="Arial"/>
                          <a:sym typeface="Arial"/>
                        </a:rPr>
                        <a:t>_________________        _________________</a:t>
                      </a:r>
                      <a:endParaRPr lang="en-US" sz="1800" u="none" strike="noStrike" cap="none">
                        <a:latin typeface="Sassoon Infant Std" panose="020B0503020103030203" pitchFamily="34" charset="0"/>
                        <a:ea typeface="Arial"/>
                        <a:cs typeface="Arial"/>
                        <a:sym typeface="Arial"/>
                      </a:endParaRPr>
                    </a:p>
                  </a:txBody>
                  <a:tcPr marL="91450" marR="91450" marT="45725" marB="45725"/>
                </a:tc>
                <a:extLst>
                  <a:ext uri="{0D108BD9-81ED-4DB2-BD59-A6C34878D82A}">
                    <a16:rowId xmlns:a16="http://schemas.microsoft.com/office/drawing/2014/main" val="10003"/>
                  </a:ext>
                </a:extLst>
              </a:tr>
            </a:tbl>
          </a:graphicData>
        </a:graphic>
      </p:graphicFrame>
      <p:graphicFrame>
        <p:nvGraphicFramePr>
          <p:cNvPr id="237" name="Google Shape;237;p25"/>
          <p:cNvGraphicFramePr>
            <a:graphicFrameLocks noGrp="1" noDrilldown="1" noMove="1" noResize="1"/>
          </p:cNvGraphicFramePr>
          <p:nvPr>
            <p:extLst>
              <p:ext uri="{D42A27DB-BD31-4B8C-83A1-F6EECF244321}">
                <p14:modId xmlns:p14="http://schemas.microsoft.com/office/powerpoint/2010/main" val="4233650644"/>
              </p:ext>
            </p:extLst>
          </p:nvPr>
        </p:nvGraphicFramePr>
        <p:xfrm>
          <a:off x="3870413" y="750166"/>
          <a:ext cx="3187000" cy="4212000"/>
        </p:xfrm>
        <a:graphic>
          <a:graphicData uri="http://schemas.openxmlformats.org/drawingml/2006/table">
            <a:tbl>
              <a:tblPr firstRow="1" bandRow="1">
                <a:noFill/>
              </a:tblPr>
              <a:tblGrid>
                <a:gridCol w="3187000">
                  <a:extLst>
                    <a:ext uri="{9D8B030D-6E8A-4147-A177-3AD203B41FA5}">
                      <a16:colId xmlns:a16="http://schemas.microsoft.com/office/drawing/2014/main" val="20000"/>
                    </a:ext>
                  </a:extLst>
                </a:gridCol>
              </a:tblGrid>
              <a:tr h="432000">
                <a:tc>
                  <a:txBody>
                    <a:bodyPr/>
                    <a:lstStyle/>
                    <a:p>
                      <a:pPr marL="0" marR="0" lvl="0" indent="0" algn="l" rtl="0">
                        <a:lnSpc>
                          <a:spcPct val="100000"/>
                        </a:lnSpc>
                        <a:spcBef>
                          <a:spcPts val="0"/>
                        </a:spcBef>
                        <a:spcAft>
                          <a:spcPts val="0"/>
                        </a:spcAft>
                        <a:buNone/>
                      </a:pPr>
                      <a:r>
                        <a:rPr lang="en-GB" sz="1400" u="none" strike="noStrike" cap="none">
                          <a:latin typeface="Sassoon Infant Std" panose="020B0503020103030203" pitchFamily="34" charset="0"/>
                          <a:ea typeface="Arial"/>
                          <a:cs typeface="Arial"/>
                          <a:sym typeface="Arial"/>
                        </a:rPr>
                        <a:t>KNOW-it                               </a:t>
                      </a:r>
                      <a:r>
                        <a:rPr lang="en-GB" sz="1400" b="0" u="none" strike="noStrike" cap="none">
                          <a:latin typeface="Sassoon Infant Std" panose="020B0503020103030203" pitchFamily="34" charset="0"/>
                          <a:ea typeface="Arial"/>
                          <a:cs typeface="Arial"/>
                          <a:sym typeface="Arial"/>
                        </a:rPr>
                        <a:t>Define</a:t>
                      </a:r>
                      <a:endParaRPr>
                        <a:latin typeface="Sassoon Infant Std" panose="020B0503020103030203" pitchFamily="34" charset="0"/>
                      </a:endParaRPr>
                    </a:p>
                  </a:txBody>
                  <a:tcPr marL="91450" marR="91450" marT="45725" marB="45725" anchor="ctr">
                    <a:solidFill>
                      <a:schemeClr val="lt2"/>
                    </a:solidFill>
                  </a:tcPr>
                </a:tc>
                <a:extLst>
                  <a:ext uri="{0D108BD9-81ED-4DB2-BD59-A6C34878D82A}">
                    <a16:rowId xmlns:a16="http://schemas.microsoft.com/office/drawing/2014/main" val="10000"/>
                  </a:ext>
                </a:extLst>
              </a:tr>
              <a:tr h="12600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u="none" strike="noStrike" cap="none">
                          <a:latin typeface="Sassoon Infant Std" panose="020B0503020103030203" pitchFamily="34" charset="0"/>
                          <a:ea typeface="Arial"/>
                          <a:cs typeface="Arial"/>
                          <a:sym typeface="Arial"/>
                        </a:rPr>
                        <a:t>An </a:t>
                      </a:r>
                      <a:r>
                        <a:rPr lang="en-US" sz="1200" i="1" u="none" strike="noStrike" cap="none">
                          <a:latin typeface="Sassoon Infant Std" panose="020B0503020103030203" pitchFamily="34" charset="0"/>
                          <a:ea typeface="Arial"/>
                          <a:cs typeface="Arial"/>
                          <a:sym typeface="Arial"/>
                        </a:rPr>
                        <a:t>ostinato</a:t>
                      </a:r>
                      <a:r>
                        <a:rPr lang="en-US" sz="1200" u="none" strike="noStrike" cap="none">
                          <a:latin typeface="Sassoon Infant Std" panose="020B0503020103030203" pitchFamily="34" charset="0"/>
                          <a:ea typeface="Arial"/>
                          <a:cs typeface="Arial"/>
                          <a:sym typeface="Arial"/>
                        </a:rPr>
                        <a:t> is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200" u="none" strike="noStrike" cap="none">
                        <a:latin typeface="Sassoon Infant Std" panose="020B0503020103030203" pitchFamily="34" charset="0"/>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lang="en-US" sz="1200" u="none" strike="noStrike" cap="none">
                          <a:latin typeface="Sassoon Infant Std" panose="020B0503020103030203" pitchFamily="34" charset="0"/>
                          <a:ea typeface="Arial"/>
                          <a:cs typeface="Arial"/>
                          <a:sym typeface="Arial"/>
                        </a:rPr>
                        <a:t> a repeating rhythm</a:t>
                      </a:r>
                    </a:p>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endParaRPr lang="en-US" sz="1200" u="none" strike="noStrike" cap="none">
                        <a:latin typeface="Sassoon Infant Std" panose="020B0503020103030203" pitchFamily="34" charset="0"/>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lang="en-US" sz="1200" u="none" strike="noStrike" cap="none">
                          <a:latin typeface="Sassoon Infant Std" panose="020B0503020103030203" pitchFamily="34" charset="0"/>
                          <a:ea typeface="Arial"/>
                          <a:cs typeface="Arial"/>
                          <a:sym typeface="Arial"/>
                        </a:rPr>
                        <a:t> a song about an ostrich. </a:t>
                      </a:r>
                    </a:p>
                    <a:p>
                      <a:pPr marL="0" marR="0" lvl="0" indent="0" algn="l" rtl="0">
                        <a:lnSpc>
                          <a:spcPct val="100000"/>
                        </a:lnSpc>
                        <a:spcBef>
                          <a:spcPts val="0"/>
                        </a:spcBef>
                        <a:spcAft>
                          <a:spcPts val="0"/>
                        </a:spcAft>
                        <a:buNone/>
                      </a:pPr>
                      <a:endParaRPr sz="1200" i="0" u="none" strike="noStrike" cap="none">
                        <a:latin typeface="Sassoon Infant Std" panose="020B0503020103030203" pitchFamily="34" charset="0"/>
                        <a:ea typeface="Arial"/>
                        <a:cs typeface="Arial"/>
                        <a:sym typeface="Arial"/>
                      </a:endParaRPr>
                    </a:p>
                  </a:txBody>
                  <a:tcPr marL="91450" marR="91450" marT="45725" marB="45725"/>
                </a:tc>
                <a:extLst>
                  <a:ext uri="{0D108BD9-81ED-4DB2-BD59-A6C34878D82A}">
                    <a16:rowId xmlns:a16="http://schemas.microsoft.com/office/drawing/2014/main" val="10001"/>
                  </a:ext>
                </a:extLst>
              </a:tr>
              <a:tr h="1260000">
                <a:tc>
                  <a:txBody>
                    <a:bodyPr/>
                    <a:lstStyle/>
                    <a:p>
                      <a:pPr marL="0" marR="0" lvl="0" indent="0" algn="ctr" rtl="0">
                        <a:lnSpc>
                          <a:spcPct val="100000"/>
                        </a:lnSpc>
                        <a:spcBef>
                          <a:spcPts val="0"/>
                        </a:spcBef>
                        <a:spcAft>
                          <a:spcPts val="0"/>
                        </a:spcAft>
                        <a:buNone/>
                      </a:pPr>
                      <a:r>
                        <a:rPr lang="en-US" sz="1200" u="none" strike="noStrike" cap="none">
                          <a:latin typeface="Sassoon Infant Std" panose="020B0503020103030203" pitchFamily="34" charset="0"/>
                          <a:ea typeface="Arial"/>
                          <a:cs typeface="Arial"/>
                          <a:sym typeface="Arial"/>
                        </a:rPr>
                        <a:t>True or false?</a:t>
                      </a:r>
                    </a:p>
                    <a:p>
                      <a:pPr marL="0" marR="0" lvl="0" indent="0" algn="l" rtl="0">
                        <a:lnSpc>
                          <a:spcPct val="100000"/>
                        </a:lnSpc>
                        <a:spcBef>
                          <a:spcPts val="0"/>
                        </a:spcBef>
                        <a:spcAft>
                          <a:spcPts val="0"/>
                        </a:spcAft>
                        <a:buNone/>
                      </a:pPr>
                      <a:endParaRPr lang="en-US" sz="1200" u="none" strike="noStrike" cap="none">
                        <a:latin typeface="Sassoon Infant Std" panose="020B0503020103030203" pitchFamily="34" charset="0"/>
                        <a:ea typeface="Arial"/>
                        <a:cs typeface="Arial"/>
                        <a:sym typeface="Arial"/>
                      </a:endParaRPr>
                    </a:p>
                    <a:p>
                      <a:pPr marL="0" marR="0" lvl="0" indent="0" algn="ctr" rtl="0">
                        <a:lnSpc>
                          <a:spcPct val="100000"/>
                        </a:lnSpc>
                        <a:spcBef>
                          <a:spcPts val="0"/>
                        </a:spcBef>
                        <a:spcAft>
                          <a:spcPts val="0"/>
                        </a:spcAft>
                        <a:buNone/>
                      </a:pPr>
                      <a:r>
                        <a:rPr lang="en-US" sz="1200" u="none" strike="noStrike" cap="none">
                          <a:latin typeface="Sassoon Infant Std" panose="020B0503020103030203" pitchFamily="34" charset="0"/>
                          <a:ea typeface="Arial"/>
                          <a:cs typeface="Arial"/>
                          <a:sym typeface="Arial"/>
                        </a:rPr>
                        <a:t>Pulse means the same as rhythm. </a:t>
                      </a:r>
                    </a:p>
                    <a:p>
                      <a:pPr marL="0" marR="0" lvl="0" indent="0" algn="ctr" rtl="0">
                        <a:lnSpc>
                          <a:spcPct val="100000"/>
                        </a:lnSpc>
                        <a:spcBef>
                          <a:spcPts val="0"/>
                        </a:spcBef>
                        <a:spcAft>
                          <a:spcPts val="0"/>
                        </a:spcAft>
                        <a:buNone/>
                      </a:pPr>
                      <a:endParaRPr lang="en-US" sz="1200" u="none" strike="noStrike" cap="none">
                        <a:latin typeface="Sassoon Infant Std" panose="020B0503020103030203" pitchFamily="34" charset="0"/>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u="none" strike="noStrike" cap="none">
                          <a:latin typeface="Sassoon Infant Std" panose="020B0503020103030203" pitchFamily="34" charset="0"/>
                          <a:ea typeface="Arial"/>
                          <a:cs typeface="Arial"/>
                          <a:sym typeface="Arial"/>
                        </a:rPr>
                        <a:t>□    True           □    False</a:t>
                      </a:r>
                      <a:endParaRPr lang="en-GB" sz="1200">
                        <a:latin typeface="Sassoon Infant Std" panose="020B0503020103030203" pitchFamily="34" charset="0"/>
                      </a:endParaRPr>
                    </a:p>
                    <a:p>
                      <a:pPr marL="0" marR="0" lvl="0" indent="0" algn="ctr" rtl="0">
                        <a:lnSpc>
                          <a:spcPct val="100000"/>
                        </a:lnSpc>
                        <a:spcBef>
                          <a:spcPts val="0"/>
                        </a:spcBef>
                        <a:spcAft>
                          <a:spcPts val="0"/>
                        </a:spcAft>
                        <a:buNone/>
                      </a:pPr>
                      <a:endParaRPr sz="1200" u="none" strike="noStrike" cap="none">
                        <a:latin typeface="Sassoon Infant Std" panose="020B0503020103030203" pitchFamily="34" charset="0"/>
                        <a:ea typeface="Arial"/>
                        <a:cs typeface="Arial"/>
                        <a:sym typeface="Arial"/>
                      </a:endParaRPr>
                    </a:p>
                  </a:txBody>
                  <a:tcPr marL="91450" marR="91450" marT="45725" marB="45725"/>
                </a:tc>
                <a:extLst>
                  <a:ext uri="{0D108BD9-81ED-4DB2-BD59-A6C34878D82A}">
                    <a16:rowId xmlns:a16="http://schemas.microsoft.com/office/drawing/2014/main" val="10002"/>
                  </a:ext>
                </a:extLst>
              </a:tr>
              <a:tr h="1260000">
                <a:tc>
                  <a:txBody>
                    <a:bodyPr/>
                    <a:lstStyle/>
                    <a:p>
                      <a:pPr marL="0" marR="0" lvl="0" indent="0" algn="ctr" rtl="0">
                        <a:lnSpc>
                          <a:spcPct val="100000"/>
                        </a:lnSpc>
                        <a:spcBef>
                          <a:spcPts val="0"/>
                        </a:spcBef>
                        <a:spcAft>
                          <a:spcPts val="0"/>
                        </a:spcAft>
                        <a:buNone/>
                      </a:pPr>
                      <a:r>
                        <a:rPr lang="en-US" sz="1200" i="0" u="none" strike="noStrike" cap="none">
                          <a:latin typeface="Sassoon Infant Std" panose="020B0503020103030203" pitchFamily="34" charset="0"/>
                          <a:ea typeface="Arial"/>
                          <a:cs typeface="Arial"/>
                          <a:sym typeface="Arial"/>
                        </a:rPr>
                        <a:t>Draw a picture of a carnival. </a:t>
                      </a:r>
                      <a:endParaRPr sz="1200" i="0" u="none" strike="noStrike" cap="none">
                        <a:latin typeface="Sassoon Infant Std" panose="020B0503020103030203" pitchFamily="34" charset="0"/>
                        <a:ea typeface="Arial"/>
                        <a:cs typeface="Arial"/>
                        <a:sym typeface="Arial"/>
                      </a:endParaRPr>
                    </a:p>
                  </a:txBody>
                  <a:tcPr marL="91450" marR="91450" marT="45725" marB="45725"/>
                </a:tc>
                <a:extLst>
                  <a:ext uri="{0D108BD9-81ED-4DB2-BD59-A6C34878D82A}">
                    <a16:rowId xmlns:a16="http://schemas.microsoft.com/office/drawing/2014/main" val="10003"/>
                  </a:ext>
                </a:extLst>
              </a:tr>
            </a:tbl>
          </a:graphicData>
        </a:graphic>
      </p:graphicFrame>
      <p:graphicFrame>
        <p:nvGraphicFramePr>
          <p:cNvPr id="238" name="Google Shape;238;p25"/>
          <p:cNvGraphicFramePr>
            <a:graphicFrameLocks noGrp="1" noDrilldown="1" noMove="1" noResize="1"/>
          </p:cNvGraphicFramePr>
          <p:nvPr>
            <p:extLst>
              <p:ext uri="{D42A27DB-BD31-4B8C-83A1-F6EECF244321}">
                <p14:modId xmlns:p14="http://schemas.microsoft.com/office/powerpoint/2010/main" val="3432130924"/>
              </p:ext>
            </p:extLst>
          </p:nvPr>
        </p:nvGraphicFramePr>
        <p:xfrm>
          <a:off x="490860" y="750166"/>
          <a:ext cx="3187000" cy="4212000"/>
        </p:xfrm>
        <a:graphic>
          <a:graphicData uri="http://schemas.openxmlformats.org/drawingml/2006/table">
            <a:tbl>
              <a:tblPr firstRow="1" bandRow="1">
                <a:noFill/>
              </a:tblPr>
              <a:tblGrid>
                <a:gridCol w="3187000">
                  <a:extLst>
                    <a:ext uri="{9D8B030D-6E8A-4147-A177-3AD203B41FA5}">
                      <a16:colId xmlns:a16="http://schemas.microsoft.com/office/drawing/2014/main" val="20000"/>
                    </a:ext>
                  </a:extLst>
                </a:gridCol>
              </a:tblGrid>
              <a:tr h="432000">
                <a:tc>
                  <a:txBody>
                    <a:bodyPr/>
                    <a:lstStyle/>
                    <a:p>
                      <a:pPr marL="0" marR="0" lvl="0" indent="0" algn="l" rtl="0">
                        <a:lnSpc>
                          <a:spcPct val="100000"/>
                        </a:lnSpc>
                        <a:spcBef>
                          <a:spcPts val="0"/>
                        </a:spcBef>
                        <a:spcAft>
                          <a:spcPts val="0"/>
                        </a:spcAft>
                        <a:buClr>
                          <a:srgbClr val="000000"/>
                        </a:buClr>
                        <a:buSzPts val="1400"/>
                        <a:buFont typeface="Noto Sans Symbols"/>
                        <a:buNone/>
                      </a:pPr>
                      <a:r>
                        <a:rPr lang="en-GB" sz="1400" u="none" strike="noStrike" cap="none">
                          <a:latin typeface="Sassoon Infant Std" panose="020B0503020103030203" pitchFamily="34" charset="0"/>
                          <a:ea typeface="Arial"/>
                          <a:cs typeface="Arial"/>
                          <a:sym typeface="Arial"/>
                        </a:rPr>
                        <a:t>OWN-it                               </a:t>
                      </a:r>
                      <a:r>
                        <a:rPr lang="en-GB" sz="1400" b="0" u="none" strike="noStrike" cap="none">
                          <a:latin typeface="Sassoon Infant Std" panose="020B0503020103030203" pitchFamily="34" charset="0"/>
                          <a:ea typeface="Arial"/>
                          <a:cs typeface="Arial"/>
                          <a:sym typeface="Arial"/>
                        </a:rPr>
                        <a:t>Analyse</a:t>
                      </a:r>
                      <a:endParaRPr>
                        <a:latin typeface="Sassoon Infant Std" panose="020B0503020103030203" pitchFamily="34" charset="0"/>
                      </a:endParaRPr>
                    </a:p>
                  </a:txBody>
                  <a:tcPr marL="91450" marR="91450" marT="45725" marB="45725" anchor="ctr">
                    <a:solidFill>
                      <a:schemeClr val="lt2"/>
                    </a:solidFill>
                  </a:tcPr>
                </a:tc>
                <a:extLst>
                  <a:ext uri="{0D108BD9-81ED-4DB2-BD59-A6C34878D82A}">
                    <a16:rowId xmlns:a16="http://schemas.microsoft.com/office/drawing/2014/main" val="10000"/>
                  </a:ext>
                </a:extLst>
              </a:tr>
              <a:tr h="1260000">
                <a:tc>
                  <a:txBody>
                    <a:bodyPr/>
                    <a:lstStyle/>
                    <a:p>
                      <a:pPr marL="0" marR="0" lvl="0" indent="0" algn="l" rtl="0">
                        <a:lnSpc>
                          <a:spcPct val="100000"/>
                        </a:lnSpc>
                        <a:spcBef>
                          <a:spcPts val="0"/>
                        </a:spcBef>
                        <a:spcAft>
                          <a:spcPts val="0"/>
                        </a:spcAft>
                        <a:buNone/>
                      </a:pPr>
                      <a:r>
                        <a:rPr lang="en-US" sz="1200" u="none" strike="noStrike" cap="none">
                          <a:latin typeface="Sassoon Infant Std" panose="020B0503020103030203" pitchFamily="34" charset="0"/>
                          <a:ea typeface="Arial"/>
                          <a:cs typeface="Arial"/>
                          <a:sym typeface="Arial"/>
                        </a:rPr>
                        <a:t>The word </a:t>
                      </a:r>
                      <a:r>
                        <a:rPr lang="en-US" sz="1200" i="1" u="none" strike="noStrike" cap="none">
                          <a:latin typeface="Sassoon Infant Std" panose="020B0503020103030203" pitchFamily="34" charset="0"/>
                          <a:ea typeface="Arial"/>
                          <a:cs typeface="Arial"/>
                          <a:sym typeface="Arial"/>
                        </a:rPr>
                        <a:t>crescendo</a:t>
                      </a:r>
                      <a:r>
                        <a:rPr lang="en-US" sz="1200" u="none" strike="noStrike" cap="none">
                          <a:latin typeface="Sassoon Infant Std" panose="020B0503020103030203" pitchFamily="34" charset="0"/>
                          <a:ea typeface="Arial"/>
                          <a:cs typeface="Arial"/>
                          <a:sym typeface="Arial"/>
                        </a:rPr>
                        <a:t> means: </a:t>
                      </a:r>
                    </a:p>
                    <a:p>
                      <a:pPr marL="0" marR="0" lvl="0" indent="0" algn="l" rtl="0">
                        <a:lnSpc>
                          <a:spcPct val="100000"/>
                        </a:lnSpc>
                        <a:spcBef>
                          <a:spcPts val="0"/>
                        </a:spcBef>
                        <a:spcAft>
                          <a:spcPts val="0"/>
                        </a:spcAft>
                        <a:buNone/>
                      </a:pPr>
                      <a:endParaRPr lang="en-US" sz="1200" u="none" strike="noStrike" cap="none">
                        <a:latin typeface="Sassoon Infant Std" panose="020B0503020103030203" pitchFamily="34" charset="0"/>
                        <a:ea typeface="Arial"/>
                        <a:cs typeface="Arial"/>
                        <a:sym typeface="Arial"/>
                      </a:endParaRPr>
                    </a:p>
                    <a:p>
                      <a:pPr marL="171450" marR="0" lvl="0" indent="-171450" algn="l" rtl="0">
                        <a:lnSpc>
                          <a:spcPct val="100000"/>
                        </a:lnSpc>
                        <a:spcBef>
                          <a:spcPts val="0"/>
                        </a:spcBef>
                        <a:spcAft>
                          <a:spcPts val="0"/>
                        </a:spcAft>
                        <a:buFont typeface="Wingdings" panose="05000000000000000000" pitchFamily="2" charset="2"/>
                        <a:buChar char="q"/>
                      </a:pPr>
                      <a:r>
                        <a:rPr lang="en-US" sz="1200" u="none" strike="noStrike" cap="none">
                          <a:latin typeface="Sassoon Infant Std" panose="020B0503020103030203" pitchFamily="34" charset="0"/>
                          <a:ea typeface="Arial"/>
                          <a:cs typeface="Arial"/>
                          <a:sym typeface="Arial"/>
                        </a:rPr>
                        <a:t> to grow louder</a:t>
                      </a:r>
                    </a:p>
                    <a:p>
                      <a:pPr marL="171450" marR="0" lvl="0" indent="-171450" algn="l" rtl="0">
                        <a:lnSpc>
                          <a:spcPct val="100000"/>
                        </a:lnSpc>
                        <a:spcBef>
                          <a:spcPts val="0"/>
                        </a:spcBef>
                        <a:spcAft>
                          <a:spcPts val="0"/>
                        </a:spcAft>
                        <a:buFont typeface="Wingdings" panose="05000000000000000000" pitchFamily="2" charset="2"/>
                        <a:buChar char="q"/>
                      </a:pPr>
                      <a:endParaRPr lang="en-US" sz="1200" u="none" strike="noStrike" cap="none">
                        <a:latin typeface="Sassoon Infant Std" panose="020B0503020103030203" pitchFamily="34" charset="0"/>
                        <a:ea typeface="Arial"/>
                        <a:cs typeface="Arial"/>
                        <a:sym typeface="Arial"/>
                      </a:endParaRPr>
                    </a:p>
                    <a:p>
                      <a:pPr marL="171450" marR="0" lvl="0" indent="-171450" algn="l" rtl="0">
                        <a:lnSpc>
                          <a:spcPct val="100000"/>
                        </a:lnSpc>
                        <a:spcBef>
                          <a:spcPts val="0"/>
                        </a:spcBef>
                        <a:spcAft>
                          <a:spcPts val="0"/>
                        </a:spcAft>
                        <a:buFont typeface="Wingdings" panose="05000000000000000000" pitchFamily="2" charset="2"/>
                        <a:buChar char="q"/>
                      </a:pPr>
                      <a:r>
                        <a:rPr lang="en-US" sz="1200" u="none" strike="noStrike" cap="none">
                          <a:latin typeface="Sassoon Infant Std" panose="020B0503020103030203" pitchFamily="34" charset="0"/>
                          <a:ea typeface="Arial"/>
                          <a:cs typeface="Arial"/>
                          <a:sym typeface="Arial"/>
                        </a:rPr>
                        <a:t> to grow quieter. </a:t>
                      </a:r>
                      <a:endParaRPr sz="1200" u="none" strike="noStrike" cap="none">
                        <a:latin typeface="Sassoon Infant Std" panose="020B0503020103030203" pitchFamily="34" charset="0"/>
                        <a:ea typeface="Arial"/>
                        <a:cs typeface="Arial"/>
                        <a:sym typeface="Arial"/>
                      </a:endParaRPr>
                    </a:p>
                  </a:txBody>
                  <a:tcPr marL="91450" marR="91450" marT="45725" marB="45725"/>
                </a:tc>
                <a:extLst>
                  <a:ext uri="{0D108BD9-81ED-4DB2-BD59-A6C34878D82A}">
                    <a16:rowId xmlns:a16="http://schemas.microsoft.com/office/drawing/2014/main" val="10001"/>
                  </a:ext>
                </a:extLst>
              </a:tr>
              <a:tr h="12600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u="none" strike="noStrike" cap="none">
                          <a:latin typeface="Sassoon Infant Std" panose="020B0503020103030203" pitchFamily="34" charset="0"/>
                          <a:ea typeface="Arial"/>
                          <a:cs typeface="Arial"/>
                          <a:sym typeface="Arial"/>
                        </a:rPr>
                        <a:t>Underline the part of the word </a:t>
                      </a:r>
                      <a:r>
                        <a:rPr lang="en-US" sz="1200" i="1" u="none" strike="noStrike" cap="none">
                          <a:latin typeface="Sassoon Infant Std" panose="020B0503020103030203" pitchFamily="34" charset="0"/>
                          <a:ea typeface="Arial"/>
                          <a:cs typeface="Arial"/>
                          <a:sym typeface="Arial"/>
                        </a:rPr>
                        <a:t>decrescendo</a:t>
                      </a:r>
                      <a:r>
                        <a:rPr lang="en-US" sz="1200" u="none" strike="noStrike" cap="none">
                          <a:latin typeface="Sassoon Infant Std" panose="020B0503020103030203" pitchFamily="34" charset="0"/>
                          <a:ea typeface="Arial"/>
                          <a:cs typeface="Arial"/>
                          <a:sym typeface="Arial"/>
                        </a:rPr>
                        <a:t> that means down.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200" u="none" strike="noStrike" cap="none">
                        <a:latin typeface="Sassoon Infant Std" panose="020B0503020103030203" pitchFamily="34" charset="0"/>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i="0" u="none" strike="noStrike" cap="none">
                          <a:latin typeface="Sassoon Infant Std" panose="020B0503020103030203" pitchFamily="34" charset="0"/>
                          <a:ea typeface="Arial"/>
                          <a:cs typeface="Arial"/>
                          <a:sym typeface="Arial"/>
                        </a:rPr>
                        <a:t>decrescendo</a:t>
                      </a:r>
                    </a:p>
                    <a:p>
                      <a:pPr marL="0" marR="0" lvl="0" indent="0" algn="l" rtl="0">
                        <a:lnSpc>
                          <a:spcPct val="100000"/>
                        </a:lnSpc>
                        <a:spcBef>
                          <a:spcPts val="0"/>
                        </a:spcBef>
                        <a:spcAft>
                          <a:spcPts val="0"/>
                        </a:spcAft>
                        <a:buNone/>
                      </a:pPr>
                      <a:endParaRPr sz="1200" u="none" strike="noStrike" cap="none">
                        <a:latin typeface="Sassoon Infant Std" panose="020B0503020103030203" pitchFamily="34" charset="0"/>
                        <a:ea typeface="Arial"/>
                        <a:cs typeface="Arial"/>
                        <a:sym typeface="Arial"/>
                      </a:endParaRPr>
                    </a:p>
                  </a:txBody>
                  <a:tcPr marL="91450" marR="91450" marT="45725" marB="45725"/>
                </a:tc>
                <a:extLst>
                  <a:ext uri="{0D108BD9-81ED-4DB2-BD59-A6C34878D82A}">
                    <a16:rowId xmlns:a16="http://schemas.microsoft.com/office/drawing/2014/main" val="10002"/>
                  </a:ext>
                </a:extLst>
              </a:tr>
              <a:tr h="1260000">
                <a:tc>
                  <a:txBody>
                    <a:bodyPr/>
                    <a:lstStyle/>
                    <a:p>
                      <a:pPr marL="0" marR="0" lvl="0" indent="0" algn="l" rtl="0">
                        <a:lnSpc>
                          <a:spcPct val="100000"/>
                        </a:lnSpc>
                        <a:spcBef>
                          <a:spcPts val="0"/>
                        </a:spcBef>
                        <a:spcAft>
                          <a:spcPts val="0"/>
                        </a:spcAft>
                        <a:buNone/>
                      </a:pPr>
                      <a:r>
                        <a:rPr lang="en-US" sz="1200" u="none" strike="noStrike" cap="none">
                          <a:latin typeface="Sassoon Infant Std" panose="020B0503020103030203" pitchFamily="34" charset="0"/>
                          <a:ea typeface="Arial"/>
                          <a:cs typeface="Arial"/>
                          <a:sym typeface="Arial"/>
                        </a:rPr>
                        <a:t>The word </a:t>
                      </a:r>
                      <a:r>
                        <a:rPr lang="en-US" sz="1200" b="0" i="1" u="none" strike="noStrike" cap="none">
                          <a:latin typeface="Sassoon Infant Std" panose="020B0503020103030203" pitchFamily="34" charset="0"/>
                          <a:ea typeface="Arial"/>
                          <a:cs typeface="Arial"/>
                          <a:sym typeface="Arial"/>
                        </a:rPr>
                        <a:t>ostinato</a:t>
                      </a:r>
                      <a:r>
                        <a:rPr lang="en-US" sz="1200" u="none" strike="noStrike" cap="none">
                          <a:latin typeface="Sassoon Infant Std" panose="020B0503020103030203" pitchFamily="34" charset="0"/>
                          <a:ea typeface="Arial"/>
                          <a:cs typeface="Arial"/>
                          <a:sym typeface="Arial"/>
                        </a:rPr>
                        <a:t> comes from the word:</a:t>
                      </a:r>
                    </a:p>
                    <a:p>
                      <a:pPr marL="0" marR="0" lvl="0" indent="0" algn="l" rtl="0">
                        <a:lnSpc>
                          <a:spcPct val="100000"/>
                        </a:lnSpc>
                        <a:spcBef>
                          <a:spcPts val="0"/>
                        </a:spcBef>
                        <a:spcAft>
                          <a:spcPts val="0"/>
                        </a:spcAft>
                        <a:buNone/>
                      </a:pPr>
                      <a:endParaRPr lang="en-US" sz="1200" u="none" strike="noStrike" cap="none">
                        <a:latin typeface="Sassoon Infant Std" panose="020B0503020103030203" pitchFamily="34" charset="0"/>
                        <a:ea typeface="Arial"/>
                        <a:cs typeface="Arial"/>
                        <a:sym typeface="Arial"/>
                      </a:endParaRPr>
                    </a:p>
                    <a:p>
                      <a:pPr marL="171450" marR="0" lvl="0" indent="-171450" algn="l" rtl="0">
                        <a:lnSpc>
                          <a:spcPct val="100000"/>
                        </a:lnSpc>
                        <a:spcBef>
                          <a:spcPts val="0"/>
                        </a:spcBef>
                        <a:spcAft>
                          <a:spcPts val="0"/>
                        </a:spcAft>
                        <a:buFont typeface="Wingdings" panose="05000000000000000000" pitchFamily="2" charset="2"/>
                        <a:buChar char="q"/>
                      </a:pPr>
                      <a:r>
                        <a:rPr lang="en-US" sz="1200" u="none" strike="noStrike" cap="none">
                          <a:latin typeface="Sassoon Infant Std" panose="020B0503020103030203" pitchFamily="34" charset="0"/>
                          <a:ea typeface="Arial"/>
                          <a:cs typeface="Arial"/>
                          <a:sym typeface="Arial"/>
                        </a:rPr>
                        <a:t> obstinate</a:t>
                      </a:r>
                    </a:p>
                    <a:p>
                      <a:pPr marL="171450" marR="0" lvl="0" indent="-171450" algn="l" rtl="0">
                        <a:lnSpc>
                          <a:spcPct val="100000"/>
                        </a:lnSpc>
                        <a:spcBef>
                          <a:spcPts val="0"/>
                        </a:spcBef>
                        <a:spcAft>
                          <a:spcPts val="0"/>
                        </a:spcAft>
                        <a:buFont typeface="Wingdings" panose="05000000000000000000" pitchFamily="2" charset="2"/>
                        <a:buChar char="q"/>
                      </a:pPr>
                      <a:endParaRPr lang="en-US" sz="1200" u="none" strike="noStrike" cap="none">
                        <a:latin typeface="Sassoon Infant Std" panose="020B0503020103030203" pitchFamily="34" charset="0"/>
                        <a:ea typeface="Arial"/>
                        <a:cs typeface="Arial"/>
                        <a:sym typeface="Arial"/>
                      </a:endParaRPr>
                    </a:p>
                    <a:p>
                      <a:pPr marL="171450" marR="0" lvl="0" indent="-171450" algn="l" rtl="0">
                        <a:lnSpc>
                          <a:spcPct val="100000"/>
                        </a:lnSpc>
                        <a:spcBef>
                          <a:spcPts val="0"/>
                        </a:spcBef>
                        <a:spcAft>
                          <a:spcPts val="0"/>
                        </a:spcAft>
                        <a:buFont typeface="Wingdings" panose="05000000000000000000" pitchFamily="2" charset="2"/>
                        <a:buChar char="q"/>
                      </a:pPr>
                      <a:r>
                        <a:rPr lang="en-US" sz="1200" u="none" strike="noStrike" cap="none">
                          <a:latin typeface="Sassoon Infant Std" panose="020B0503020103030203" pitchFamily="34" charset="0"/>
                          <a:ea typeface="Arial"/>
                          <a:cs typeface="Arial"/>
                          <a:sym typeface="Arial"/>
                        </a:rPr>
                        <a:t> otherwise.</a:t>
                      </a:r>
                      <a:endParaRPr sz="1200" u="none" strike="noStrike" cap="none">
                        <a:latin typeface="Sassoon Infant Std" panose="020B0503020103030203" pitchFamily="34" charset="0"/>
                        <a:ea typeface="Arial"/>
                        <a:cs typeface="Arial"/>
                        <a:sym typeface="Arial"/>
                      </a:endParaRPr>
                    </a:p>
                  </a:txBody>
                  <a:tcPr marL="91450" marR="91450" marT="45725" marB="45725"/>
                </a:tc>
                <a:extLst>
                  <a:ext uri="{0D108BD9-81ED-4DB2-BD59-A6C34878D82A}">
                    <a16:rowId xmlns:a16="http://schemas.microsoft.com/office/drawing/2014/main" val="10003"/>
                  </a:ext>
                </a:extLst>
              </a:tr>
            </a:tbl>
          </a:graphicData>
        </a:graphic>
      </p:graphicFrame>
      <p:pic>
        <p:nvPicPr>
          <p:cNvPr id="239" name="Google Shape;239;p25"/>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6729022" y="802015"/>
            <a:ext cx="339792" cy="339792"/>
          </a:xfrm>
          <a:prstGeom prst="rect">
            <a:avLst/>
          </a:prstGeom>
          <a:noFill/>
          <a:ln>
            <a:noFill/>
          </a:ln>
        </p:spPr>
      </p:pic>
      <p:pic>
        <p:nvPicPr>
          <p:cNvPr id="240" name="Google Shape;240;p25"/>
          <p:cNvPicPr preferRelativeResize="0">
            <a:picLocks noGrp="1" noRot="1" noMove="1" noResize="1" noEditPoints="1" noAdjustHandles="1" noChangeArrowheads="1" noChangeShapeType="1" noCrop="1"/>
          </p:cNvPicPr>
          <p:nvPr/>
        </p:nvPicPr>
        <p:blipFill rotWithShape="1">
          <a:blip r:embed="rId4">
            <a:alphaModFix/>
          </a:blip>
          <a:srcRect/>
          <a:stretch/>
        </p:blipFill>
        <p:spPr>
          <a:xfrm>
            <a:off x="3302943" y="5135459"/>
            <a:ext cx="413742" cy="460037"/>
          </a:xfrm>
          <a:prstGeom prst="rect">
            <a:avLst/>
          </a:prstGeom>
          <a:noFill/>
          <a:ln>
            <a:noFill/>
          </a:ln>
        </p:spPr>
      </p:pic>
      <p:pic>
        <p:nvPicPr>
          <p:cNvPr id="241" name="Google Shape;241;p25"/>
          <p:cNvPicPr preferRelativeResize="0">
            <a:picLocks noGrp="1" noRot="1" noMove="1" noResize="1" noEditPoints="1" noAdjustHandles="1" noChangeArrowheads="1" noChangeShapeType="1" noCrop="1"/>
          </p:cNvPicPr>
          <p:nvPr/>
        </p:nvPicPr>
        <p:blipFill rotWithShape="1">
          <a:blip r:embed="rId5">
            <a:alphaModFix/>
          </a:blip>
          <a:srcRect/>
          <a:stretch/>
        </p:blipFill>
        <p:spPr>
          <a:xfrm>
            <a:off x="6718904" y="5196419"/>
            <a:ext cx="339792" cy="339792"/>
          </a:xfrm>
          <a:prstGeom prst="rect">
            <a:avLst/>
          </a:prstGeom>
          <a:noFill/>
          <a:ln>
            <a:noFill/>
          </a:ln>
        </p:spPr>
      </p:pic>
      <p:pic>
        <p:nvPicPr>
          <p:cNvPr id="242" name="Google Shape;242;p25"/>
          <p:cNvPicPr preferRelativeResize="0">
            <a:picLocks noGrp="1" noRot="1" noMove="1" noResize="1" noEditPoints="1" noAdjustHandles="1" noChangeArrowheads="1" noChangeShapeType="1" noCrop="1"/>
          </p:cNvPicPr>
          <p:nvPr/>
        </p:nvPicPr>
        <p:blipFill rotWithShape="1">
          <a:blip r:embed="rId6">
            <a:alphaModFix/>
          </a:blip>
          <a:srcRect/>
          <a:stretch/>
        </p:blipFill>
        <p:spPr>
          <a:xfrm flipH="1">
            <a:off x="3293922" y="780427"/>
            <a:ext cx="413743" cy="413743"/>
          </a:xfrm>
          <a:prstGeom prst="rect">
            <a:avLst/>
          </a:prstGeom>
          <a:noFill/>
          <a:ln>
            <a:noFill/>
          </a:ln>
        </p:spPr>
      </p:pic>
      <p:sp>
        <p:nvSpPr>
          <p:cNvPr id="243" name="Google Shape;243;p25"/>
          <p:cNvSpPr txBox="1">
            <a:spLocks noGrp="1" noRot="1" noMove="1" noResize="1" noEditPoints="1" noAdjustHandles="1" noChangeArrowheads="1" noChangeShapeType="1"/>
          </p:cNvSpPr>
          <p:nvPr>
            <p:ph type="title"/>
          </p:nvPr>
        </p:nvSpPr>
        <p:spPr>
          <a:xfrm>
            <a:off x="0" y="-120102"/>
            <a:ext cx="7559675" cy="1022377"/>
          </a:xfrm>
          <a:prstGeom prst="rect">
            <a:avLst/>
          </a:prstGeom>
          <a:noFill/>
          <a:ln>
            <a:noFill/>
          </a:ln>
        </p:spPr>
        <p:txBody>
          <a:bodyPr spcFirstLastPara="1" wrap="square" lIns="91425" tIns="45700" rIns="91425" bIns="45700" anchor="ctr" anchorCtr="0">
            <a:normAutofit/>
          </a:bodyPr>
          <a:lstStyle/>
          <a:p>
            <a:pPr algn="ctr"/>
            <a:r>
              <a:rPr lang="en-GB" sz="2400" b="1" dirty="0">
                <a:latin typeface="Sassoon Infant Std" panose="020B0503020103030203" pitchFamily="34" charset="0"/>
                <a:ea typeface="Arial"/>
                <a:cs typeface="Arial"/>
                <a:sym typeface="Arial"/>
              </a:rPr>
              <a:t>Vocabulary: </a:t>
            </a:r>
            <a:r>
              <a:rPr lang="en-US" sz="2400" b="1" dirty="0">
                <a:solidFill>
                  <a:schemeClr val="dk1"/>
                </a:solidFill>
                <a:latin typeface="Sassoon Infant Std" panose="020B0503020103030203" pitchFamily="34" charset="0"/>
                <a:ea typeface="Avenir"/>
                <a:cs typeface="Avenir"/>
                <a:sym typeface="Avenir"/>
              </a:rPr>
              <a:t>Y2</a:t>
            </a:r>
            <a:r>
              <a:rPr lang="en-US" sz="2400" b="1" i="0" u="none" strike="noStrike" cap="none" dirty="0">
                <a:solidFill>
                  <a:schemeClr val="dk1"/>
                </a:solidFill>
                <a:latin typeface="Sassoon Infant Std" panose="020B0503020103030203" pitchFamily="34" charset="0"/>
                <a:ea typeface="Avenir"/>
                <a:cs typeface="Avenir"/>
                <a:sym typeface="Avenir"/>
              </a:rPr>
              <a:t> </a:t>
            </a:r>
            <a:r>
              <a:rPr lang="en-US" sz="2400" b="1" dirty="0">
                <a:latin typeface="Sassoon Infant Std" panose="020B0503020103030203" pitchFamily="34" charset="0"/>
                <a:ea typeface="Avenir"/>
                <a:cs typeface="Avenir"/>
                <a:sym typeface="Avenir"/>
              </a:rPr>
              <a:t>Experimenting with sounds 2 </a:t>
            </a:r>
            <a:r>
              <a:rPr lang="en-US" sz="2400" b="1" i="0" u="none" strike="noStrike" cap="none" dirty="0">
                <a:solidFill>
                  <a:schemeClr val="dk1"/>
                </a:solidFill>
                <a:latin typeface="Sassoon Infant Std" panose="020B0503020103030203" pitchFamily="34" charset="0"/>
                <a:sym typeface="Avenir"/>
              </a:rPr>
              <a:t>– </a:t>
            </a:r>
            <a:r>
              <a:rPr lang="en-US" sz="2400" b="1" i="0" u="none" strike="noStrike" cap="none" dirty="0">
                <a:solidFill>
                  <a:schemeClr val="dk1"/>
                </a:solidFill>
                <a:latin typeface="Sassoon Infant Std" panose="020B0503020103030203" pitchFamily="34" charset="0"/>
                <a:ea typeface="Avenir"/>
                <a:cs typeface="Avenir"/>
                <a:sym typeface="Avenir"/>
              </a:rPr>
              <a:t>Block A </a:t>
            </a:r>
            <a:endParaRPr sz="2400" dirty="0">
              <a:latin typeface="Sassoon Infant Std" panose="020B0503020103030203"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9" name="Google Shape;249;p26"/>
          <p:cNvSpPr txBox="1">
            <a:spLocks noGrp="1" noRot="1" noMove="1" noResize="1" noEditPoints="1" noAdjustHandles="1" noChangeArrowheads="1" noChangeShapeType="1"/>
          </p:cNvSpPr>
          <p:nvPr/>
        </p:nvSpPr>
        <p:spPr>
          <a:xfrm>
            <a:off x="0" y="174033"/>
            <a:ext cx="7559675" cy="86016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500"/>
              <a:buFont typeface="Avenir"/>
              <a:buNone/>
            </a:pPr>
            <a:r>
              <a:rPr lang="en-GB" sz="2500" b="1" i="0" u="none" strike="noStrike" cap="none" dirty="0">
                <a:solidFill>
                  <a:schemeClr val="dk1"/>
                </a:solidFill>
                <a:latin typeface="Sassoon Infant Std" panose="020B0503020103030203" pitchFamily="34" charset="0"/>
                <a:sym typeface="Arial"/>
              </a:rPr>
              <a:t>Knowledge Note: </a:t>
            </a:r>
            <a:endParaRPr sz="2500" b="0" i="0" u="none" strike="noStrike" cap="none" dirty="0">
              <a:solidFill>
                <a:srgbClr val="000000"/>
              </a:solidFill>
              <a:latin typeface="Sassoon Infant Std" panose="020B0503020103030203" pitchFamily="34" charset="0"/>
              <a:sym typeface="Arial"/>
            </a:endParaRPr>
          </a:p>
          <a:p>
            <a:pPr marL="0" marR="0" lvl="0" indent="0" algn="ctr" rtl="0">
              <a:lnSpc>
                <a:spcPct val="90000"/>
              </a:lnSpc>
              <a:spcBef>
                <a:spcPts val="0"/>
              </a:spcBef>
              <a:spcAft>
                <a:spcPts val="0"/>
              </a:spcAft>
              <a:buClr>
                <a:schemeClr val="dk1"/>
              </a:buClr>
              <a:buSzPts val="2500"/>
              <a:buFont typeface="Avenir"/>
              <a:buNone/>
            </a:pPr>
            <a:r>
              <a:rPr lang="en-US" sz="2500" b="1" dirty="0">
                <a:solidFill>
                  <a:schemeClr val="dk1"/>
                </a:solidFill>
                <a:latin typeface="Sassoon Infant Std" panose="020B0503020103030203" pitchFamily="34" charset="0"/>
                <a:ea typeface="Avenir"/>
                <a:cs typeface="Avenir"/>
                <a:sym typeface="Avenir"/>
              </a:rPr>
              <a:t>Y2</a:t>
            </a:r>
            <a:r>
              <a:rPr lang="en-US" sz="2500" b="1" i="0" u="none" strike="noStrike" cap="none" dirty="0">
                <a:solidFill>
                  <a:schemeClr val="dk1"/>
                </a:solidFill>
                <a:latin typeface="Sassoon Infant Std" panose="020B0503020103030203" pitchFamily="34" charset="0"/>
                <a:ea typeface="Avenir"/>
                <a:cs typeface="Avenir"/>
                <a:sym typeface="Avenir"/>
              </a:rPr>
              <a:t> </a:t>
            </a:r>
            <a:r>
              <a:rPr lang="en-US" sz="2500" b="1" dirty="0">
                <a:latin typeface="Sassoon Infant Std" panose="020B0503020103030203" pitchFamily="34" charset="0"/>
                <a:ea typeface="Avenir"/>
                <a:cs typeface="Avenir"/>
                <a:sym typeface="Avenir"/>
              </a:rPr>
              <a:t>Experimenting with sounds 2 </a:t>
            </a:r>
            <a:r>
              <a:rPr lang="en-US" sz="2500" b="1" i="0" u="none" strike="noStrike" cap="none" dirty="0">
                <a:solidFill>
                  <a:schemeClr val="dk1"/>
                </a:solidFill>
                <a:latin typeface="Sassoon Infant Std" panose="020B0503020103030203" pitchFamily="34" charset="0"/>
                <a:sym typeface="Avenir"/>
              </a:rPr>
              <a:t>– </a:t>
            </a:r>
            <a:r>
              <a:rPr lang="en-US" sz="2500" b="1" i="0" u="none" strike="noStrike" cap="none" dirty="0">
                <a:solidFill>
                  <a:schemeClr val="dk1"/>
                </a:solidFill>
                <a:latin typeface="Sassoon Infant Std" panose="020B0503020103030203" pitchFamily="34" charset="0"/>
                <a:ea typeface="Avenir"/>
                <a:cs typeface="Avenir"/>
                <a:sym typeface="Avenir"/>
              </a:rPr>
              <a:t>Block A</a:t>
            </a:r>
            <a:endParaRPr lang="en-US" sz="2500" b="0" i="0" u="none" strike="noStrike" cap="none" dirty="0">
              <a:solidFill>
                <a:srgbClr val="000000"/>
              </a:solidFill>
              <a:latin typeface="Sassoon Infant Std" panose="020B0503020103030203" pitchFamily="34" charset="0"/>
              <a:ea typeface="Avenir"/>
              <a:cs typeface="Avenir"/>
              <a:sym typeface="Avenir"/>
            </a:endParaRPr>
          </a:p>
        </p:txBody>
      </p:sp>
      <p:graphicFrame>
        <p:nvGraphicFramePr>
          <p:cNvPr id="250" name="Google Shape;250;p26"/>
          <p:cNvGraphicFramePr>
            <a:graphicFrameLocks noGrp="1" noDrilldown="1" noMove="1" noResize="1"/>
          </p:cNvGraphicFramePr>
          <p:nvPr>
            <p:extLst>
              <p:ext uri="{D42A27DB-BD31-4B8C-83A1-F6EECF244321}">
                <p14:modId xmlns:p14="http://schemas.microsoft.com/office/powerpoint/2010/main" val="2645259454"/>
              </p:ext>
            </p:extLst>
          </p:nvPr>
        </p:nvGraphicFramePr>
        <p:xfrm>
          <a:off x="3890589" y="1153471"/>
          <a:ext cx="3448025" cy="8061990"/>
        </p:xfrm>
        <a:graphic>
          <a:graphicData uri="http://schemas.openxmlformats.org/drawingml/2006/table">
            <a:tbl>
              <a:tblPr>
                <a:noFill/>
              </a:tblPr>
              <a:tblGrid>
                <a:gridCol w="2908025">
                  <a:extLst>
                    <a:ext uri="{9D8B030D-6E8A-4147-A177-3AD203B41FA5}">
                      <a16:colId xmlns:a16="http://schemas.microsoft.com/office/drawing/2014/main" val="20000"/>
                    </a:ext>
                  </a:extLst>
                </a:gridCol>
                <a:gridCol w="540000">
                  <a:extLst>
                    <a:ext uri="{9D8B030D-6E8A-4147-A177-3AD203B41FA5}">
                      <a16:colId xmlns:a16="http://schemas.microsoft.com/office/drawing/2014/main" val="20001"/>
                    </a:ext>
                  </a:extLst>
                </a:gridCol>
              </a:tblGrid>
              <a:tr h="671500">
                <a:tc gridSpan="2">
                  <a:txBody>
                    <a:bodyPr/>
                    <a:lstStyle/>
                    <a:p>
                      <a:pPr marL="0" marR="0" lvl="0" indent="0" algn="ctr" rtl="0">
                        <a:lnSpc>
                          <a:spcPct val="100000"/>
                        </a:lnSpc>
                        <a:spcBef>
                          <a:spcPts val="0"/>
                        </a:spcBef>
                        <a:spcAft>
                          <a:spcPts val="0"/>
                        </a:spcAft>
                        <a:buNone/>
                      </a:pPr>
                      <a:endParaRPr sz="1100" u="none" strike="noStrike" cap="none">
                        <a:latin typeface="Sassoon Infant Std" panose="020B0503020103030203" pitchFamily="34" charset="0"/>
                        <a:ea typeface="Arial"/>
                        <a:cs typeface="Arial"/>
                        <a:sym typeface="Arial"/>
                      </a:endParaRPr>
                    </a:p>
                    <a:p>
                      <a:pPr marL="0" marR="0" lvl="0" indent="0" algn="ctr" rtl="0">
                        <a:lnSpc>
                          <a:spcPct val="100000"/>
                        </a:lnSpc>
                        <a:spcBef>
                          <a:spcPts val="0"/>
                        </a:spcBef>
                        <a:spcAft>
                          <a:spcPts val="0"/>
                        </a:spcAft>
                        <a:buNone/>
                      </a:pPr>
                      <a:r>
                        <a:rPr lang="en-GB" sz="1100" b="1" u="none" strike="noStrike" cap="none">
                          <a:latin typeface="Sassoon Infant Std" panose="020B0503020103030203" pitchFamily="34" charset="0"/>
                          <a:ea typeface="Arial"/>
                          <a:cs typeface="Arial"/>
                          <a:sym typeface="Arial"/>
                        </a:rPr>
                        <a:t>Year 2: Experimenting with sounds 2 </a:t>
                      </a:r>
                      <a:endParaRPr>
                        <a:latin typeface="Sassoon Infant Std" panose="020B0503020103030203" pitchFamily="34" charset="0"/>
                      </a:endParaRPr>
                    </a:p>
                    <a:p>
                      <a:pPr marL="0" marR="0" lvl="0" indent="0" algn="ctr" rtl="0">
                        <a:lnSpc>
                          <a:spcPct val="100000"/>
                        </a:lnSpc>
                        <a:spcBef>
                          <a:spcPts val="0"/>
                        </a:spcBef>
                        <a:spcAft>
                          <a:spcPts val="0"/>
                        </a:spcAft>
                        <a:buNone/>
                      </a:pPr>
                      <a:endParaRPr sz="1100" u="none" strike="noStrike" cap="none">
                        <a:latin typeface="Sassoon Infant Std" panose="020B0503020103030203" pitchFamily="34" charset="0"/>
                        <a:ea typeface="Arial"/>
                        <a:cs typeface="Arial"/>
                        <a:sym typeface="Arial"/>
                      </a:endParaRPr>
                    </a:p>
                    <a:p>
                      <a:pPr marL="0" marR="0" lvl="0" indent="0" algn="ctr" rtl="0">
                        <a:lnSpc>
                          <a:spcPct val="100000"/>
                        </a:lnSpc>
                        <a:spcBef>
                          <a:spcPts val="0"/>
                        </a:spcBef>
                        <a:spcAft>
                          <a:spcPts val="0"/>
                        </a:spcAft>
                        <a:buNone/>
                      </a:pPr>
                      <a:endParaRPr sz="1100" u="none" strike="noStrike" cap="none">
                        <a:latin typeface="Sassoon Infant Std" panose="020B0503020103030203" pitchFamily="34" charset="0"/>
                        <a:ea typeface="Arial"/>
                        <a:cs typeface="Arial"/>
                        <a:sym typeface="Arial"/>
                      </a:endParaRPr>
                    </a:p>
                    <a:p>
                      <a:pPr marL="0" marR="0" lvl="0" indent="0" algn="ctr" rtl="0">
                        <a:lnSpc>
                          <a:spcPct val="100000"/>
                        </a:lnSpc>
                        <a:spcBef>
                          <a:spcPts val="0"/>
                        </a:spcBef>
                        <a:spcAft>
                          <a:spcPts val="0"/>
                        </a:spcAft>
                        <a:buNone/>
                      </a:pPr>
                      <a:endParaRPr sz="1100" u="none" strike="noStrike" cap="none">
                        <a:latin typeface="Sassoon Infant Std" panose="020B0503020103030203" pitchFamily="34" charset="0"/>
                        <a:ea typeface="Arial"/>
                        <a:cs typeface="Arial"/>
                        <a:sym typeface="Arial"/>
                      </a:endParaRPr>
                    </a:p>
                  </a:txBody>
                  <a:tcPr marL="91450" marR="91450" marT="45725" marB="45725">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817000">
                <a:tc>
                  <a:txBody>
                    <a:bodyPr/>
                    <a:lstStyle/>
                    <a:p>
                      <a:pPr marL="0" marR="0" lvl="0" indent="0" algn="l" rtl="0">
                        <a:lnSpc>
                          <a:spcPct val="100000"/>
                        </a:lnSpc>
                        <a:spcBef>
                          <a:spcPts val="0"/>
                        </a:spcBef>
                        <a:spcAft>
                          <a:spcPts val="0"/>
                        </a:spcAft>
                        <a:buClr>
                          <a:schemeClr val="lt1"/>
                        </a:buClr>
                        <a:buSzPts val="1100"/>
                        <a:buFont typeface="Arial"/>
                        <a:buNone/>
                      </a:pPr>
                      <a:r>
                        <a:rPr lang="en-GB" sz="1100" b="1" i="0" u="none" strike="noStrike" cap="none">
                          <a:solidFill>
                            <a:schemeClr val="lt1"/>
                          </a:solidFill>
                          <a:highlight>
                            <a:srgbClr val="000000"/>
                          </a:highlight>
                          <a:latin typeface="Sassoon Infant Std" panose="020B0503020103030203" pitchFamily="34" charset="0"/>
                          <a:ea typeface="Arial"/>
                          <a:cs typeface="Arial"/>
                          <a:sym typeface="Arial"/>
                        </a:rPr>
                        <a:t>Core content: </a:t>
                      </a:r>
                      <a:endParaRPr sz="1100" b="1" i="0" u="none" strike="noStrike" cap="none">
                        <a:solidFill>
                          <a:srgbClr val="000000"/>
                        </a:solidFill>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chemeClr val="dk1"/>
                        </a:buClr>
                        <a:buSzPts val="1100"/>
                        <a:buFont typeface="Calibri"/>
                        <a:buNone/>
                      </a:pPr>
                      <a:endParaRPr sz="1100" b="0" i="0" u="none" strike="noStrike" cap="none">
                        <a:solidFill>
                          <a:schemeClr val="lt1"/>
                        </a:solidFill>
                        <a:highlight>
                          <a:srgbClr val="000000"/>
                        </a:highlight>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chemeClr val="dk1"/>
                        </a:buClr>
                        <a:buSzPts val="1000"/>
                        <a:buFont typeface="Comic Sans MS"/>
                        <a:buNone/>
                      </a:pPr>
                      <a:r>
                        <a:rPr lang="en-US" sz="1100" b="0" i="0" u="none" strike="noStrike" cap="none">
                          <a:solidFill>
                            <a:schemeClr val="dk1"/>
                          </a:solidFill>
                          <a:latin typeface="Sassoon Infant Std" panose="020B0503020103030203" pitchFamily="34" charset="0"/>
                          <a:cs typeface="Arial"/>
                          <a:sym typeface="Arial"/>
                        </a:rPr>
                        <a:t>Rehearse, create and perform a range of ostinati on untuned percussion.</a:t>
                      </a:r>
                      <a:endParaRPr>
                        <a:latin typeface="Sassoon Infant Std" panose="020B0503020103030203" pitchFamily="34" charset="0"/>
                      </a:endParaRPr>
                    </a:p>
                    <a:p>
                      <a:pPr marL="0" marR="0" lvl="0" indent="0" algn="l" rtl="0">
                        <a:lnSpc>
                          <a:spcPct val="100000"/>
                        </a:lnSpc>
                        <a:spcBef>
                          <a:spcPts val="0"/>
                        </a:spcBef>
                        <a:spcAft>
                          <a:spcPts val="0"/>
                        </a:spcAft>
                        <a:buClr>
                          <a:schemeClr val="dk1"/>
                        </a:buClr>
                        <a:buSzPts val="1000"/>
                        <a:buFont typeface="Comic Sans MS"/>
                        <a:buNone/>
                      </a:pPr>
                      <a:endParaRPr sz="1100" b="0" i="0" u="none" strike="noStrike" cap="none">
                        <a:solidFill>
                          <a:schemeClr val="dk1"/>
                        </a:solidFill>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chemeClr val="dk1"/>
                        </a:buClr>
                        <a:buSzPts val="1100"/>
                        <a:buFont typeface="Calibri"/>
                        <a:buNone/>
                      </a:pPr>
                      <a:endParaRPr sz="1100" b="0" i="0" u="none" strike="noStrike" cap="none">
                        <a:solidFill>
                          <a:schemeClr val="lt1"/>
                        </a:solidFill>
                        <a:highlight>
                          <a:srgbClr val="000000"/>
                        </a:highlight>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chemeClr val="lt1"/>
                        </a:buClr>
                        <a:buSzPts val="1100"/>
                        <a:buFont typeface="Arial"/>
                        <a:buNone/>
                      </a:pPr>
                      <a:r>
                        <a:rPr lang="en-GB" sz="1100" b="1" i="0" u="none" strike="noStrike" cap="none">
                          <a:solidFill>
                            <a:schemeClr val="lt1"/>
                          </a:solidFill>
                          <a:highlight>
                            <a:srgbClr val="000000"/>
                          </a:highlight>
                          <a:latin typeface="Sassoon Infant Std" panose="020B0503020103030203" pitchFamily="34" charset="0"/>
                          <a:ea typeface="Arial"/>
                          <a:cs typeface="Arial"/>
                          <a:sym typeface="Arial"/>
                        </a:rPr>
                        <a:t>Technical vocabulary: </a:t>
                      </a:r>
                      <a:endParaRPr sz="1100" b="1" i="0" u="none" strike="noStrike" cap="none">
                        <a:solidFill>
                          <a:srgbClr val="000000"/>
                        </a:solidFill>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chemeClr val="dk1"/>
                        </a:buClr>
                        <a:buSzPts val="1100"/>
                        <a:buFont typeface="Calibri"/>
                        <a:buNone/>
                      </a:pPr>
                      <a:endParaRPr lang="en-US" sz="1100" b="0" i="0" u="none" strike="noStrike" cap="none">
                        <a:solidFill>
                          <a:schemeClr val="lt1"/>
                        </a:solidFill>
                        <a:highlight>
                          <a:srgbClr val="000000"/>
                        </a:highlight>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chemeClr val="dk1"/>
                        </a:buClr>
                        <a:buSzPts val="1000"/>
                        <a:buFont typeface="Comic Sans MS"/>
                        <a:buNone/>
                      </a:pPr>
                      <a:r>
                        <a:rPr lang="en-US" sz="1100" b="1" i="0" u="none" strike="noStrike" cap="none">
                          <a:solidFill>
                            <a:schemeClr val="dk1"/>
                          </a:solidFill>
                          <a:latin typeface="Sassoon Infant Std" panose="020B0503020103030203" pitchFamily="34" charset="0"/>
                          <a:ea typeface="Arial"/>
                          <a:cs typeface="Arial"/>
                          <a:sym typeface="Arial"/>
                        </a:rPr>
                        <a:t>rhythm </a:t>
                      </a:r>
                      <a:r>
                        <a:rPr lang="en-US" sz="1100" b="0" i="0" u="none" strike="noStrike" cap="none">
                          <a:solidFill>
                            <a:schemeClr val="dk1"/>
                          </a:solidFill>
                          <a:latin typeface="Sassoon Infant Std" panose="020B0503020103030203" pitchFamily="34" charset="0"/>
                          <a:ea typeface="Arial"/>
                          <a:cs typeface="Arial"/>
                          <a:sym typeface="Arial"/>
                        </a:rPr>
                        <a:t>– a regular repeated pattern of sound</a:t>
                      </a:r>
                      <a:endParaRPr lang="en-US" sz="1100" b="0" i="0" u="none" strike="noStrike" cap="none">
                        <a:solidFill>
                          <a:srgbClr val="000000"/>
                        </a:solidFill>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chemeClr val="dk1"/>
                        </a:buClr>
                        <a:buSzPts val="1000"/>
                        <a:buFont typeface="Comic Sans MS"/>
                        <a:buNone/>
                      </a:pPr>
                      <a:endParaRPr lang="en-US" sz="1100" u="none" strike="noStrike" cap="none">
                        <a:solidFill>
                          <a:schemeClr val="dk1"/>
                        </a:solidFill>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chemeClr val="dk1"/>
                        </a:buClr>
                        <a:buSzPts val="1000"/>
                        <a:buFont typeface="Comic Sans MS"/>
                        <a:buNone/>
                      </a:pPr>
                      <a:r>
                        <a:rPr lang="en-US" sz="1100" b="1" i="0" u="none" strike="noStrike" cap="none">
                          <a:solidFill>
                            <a:schemeClr val="dk1"/>
                          </a:solidFill>
                          <a:latin typeface="Sassoon Infant Std" panose="020B0503020103030203" pitchFamily="34" charset="0"/>
                          <a:ea typeface="Arial"/>
                          <a:cs typeface="Arial"/>
                          <a:sym typeface="Arial"/>
                        </a:rPr>
                        <a:t>pulse</a:t>
                      </a:r>
                      <a:r>
                        <a:rPr lang="en-US" sz="1100" b="0" i="0" u="none" strike="noStrike" cap="none">
                          <a:solidFill>
                            <a:schemeClr val="dk1"/>
                          </a:solidFill>
                          <a:latin typeface="Sassoon Infant Std" panose="020B0503020103030203" pitchFamily="34" charset="0"/>
                          <a:ea typeface="Arial"/>
                          <a:cs typeface="Arial"/>
                          <a:sym typeface="Arial"/>
                        </a:rPr>
                        <a:t> – the steady beat </a:t>
                      </a:r>
                      <a:endParaRPr lang="en-US" sz="1100" b="0" i="0" u="none" strike="noStrike" cap="none">
                        <a:solidFill>
                          <a:srgbClr val="000000"/>
                        </a:solidFill>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chemeClr val="dk1"/>
                        </a:buClr>
                        <a:buSzPts val="1000"/>
                        <a:buFont typeface="Comic Sans MS"/>
                        <a:buNone/>
                      </a:pPr>
                      <a:endParaRPr lang="en-US" sz="1100" b="0" i="0" u="none" strike="noStrike" cap="none">
                        <a:solidFill>
                          <a:schemeClr val="dk1"/>
                        </a:solidFill>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chemeClr val="dk1"/>
                        </a:buClr>
                        <a:buSzPts val="1000"/>
                        <a:buFont typeface="Comic Sans MS"/>
                        <a:buNone/>
                      </a:pPr>
                      <a:r>
                        <a:rPr lang="en-US" sz="1100" b="1" i="0" u="none" strike="noStrike" cap="none">
                          <a:solidFill>
                            <a:schemeClr val="dk1"/>
                          </a:solidFill>
                          <a:latin typeface="Sassoon Infant Std" panose="020B0503020103030203" pitchFamily="34" charset="0"/>
                          <a:ea typeface="Arial"/>
                          <a:cs typeface="Arial"/>
                          <a:sym typeface="Arial"/>
                        </a:rPr>
                        <a:t>ostinato</a:t>
                      </a:r>
                      <a:r>
                        <a:rPr lang="en-US" sz="1100" b="0" i="0" u="none" strike="noStrike" cap="none">
                          <a:solidFill>
                            <a:schemeClr val="dk1"/>
                          </a:solidFill>
                          <a:latin typeface="Sassoon Infant Std" panose="020B0503020103030203" pitchFamily="34" charset="0"/>
                          <a:ea typeface="Arial"/>
                          <a:cs typeface="Arial"/>
                          <a:sym typeface="Arial"/>
                        </a:rPr>
                        <a:t> – a repeating rhythm played throughout a piece of music</a:t>
                      </a:r>
                      <a:endParaRPr lang="en-US" sz="1100" b="0" i="0" u="none" strike="noStrike" cap="none">
                        <a:solidFill>
                          <a:srgbClr val="000000"/>
                        </a:solidFill>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chemeClr val="dk1"/>
                        </a:buClr>
                        <a:buSzPts val="1000"/>
                        <a:buFont typeface="Comic Sans MS"/>
                        <a:buNone/>
                      </a:pPr>
                      <a:endParaRPr lang="en-US" sz="1100" b="0" i="0" u="none" strike="noStrike" cap="none">
                        <a:solidFill>
                          <a:schemeClr val="dk1"/>
                        </a:solidFill>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chemeClr val="dk1"/>
                        </a:buClr>
                        <a:buSzPts val="1000"/>
                        <a:buFont typeface="Comic Sans MS"/>
                        <a:buNone/>
                      </a:pPr>
                      <a:r>
                        <a:rPr lang="en-US" sz="1100" b="1" i="0" u="none" strike="noStrike" cap="none">
                          <a:solidFill>
                            <a:schemeClr val="dk1"/>
                          </a:solidFill>
                          <a:latin typeface="Sassoon Infant Std" panose="020B0503020103030203" pitchFamily="34" charset="0"/>
                          <a:ea typeface="Arial"/>
                          <a:cs typeface="Arial"/>
                          <a:sym typeface="Arial"/>
                        </a:rPr>
                        <a:t>crescendo </a:t>
                      </a:r>
                      <a:r>
                        <a:rPr lang="en-US" sz="1100" b="0" i="0" u="none" strike="noStrike" cap="none">
                          <a:solidFill>
                            <a:schemeClr val="dk1"/>
                          </a:solidFill>
                          <a:latin typeface="Sassoon Infant Std" panose="020B0503020103030203" pitchFamily="34" charset="0"/>
                          <a:ea typeface="Arial"/>
                          <a:cs typeface="Arial"/>
                          <a:sym typeface="Arial"/>
                        </a:rPr>
                        <a:t>– increase volume</a:t>
                      </a:r>
                      <a:endParaRPr lang="en-US" sz="1100" b="0" i="0" u="none" strike="noStrike" cap="none">
                        <a:solidFill>
                          <a:srgbClr val="000000"/>
                        </a:solidFill>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chemeClr val="dk1"/>
                        </a:buClr>
                        <a:buSzPts val="1000"/>
                        <a:buFont typeface="Calibri"/>
                        <a:buNone/>
                      </a:pPr>
                      <a:endParaRPr lang="en-US" sz="1100" b="0" i="0" u="none" strike="noStrike" cap="none">
                        <a:solidFill>
                          <a:schemeClr val="dk1"/>
                        </a:solidFill>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chemeClr val="dk1"/>
                        </a:buClr>
                        <a:buSzPts val="1000"/>
                        <a:buFont typeface="Comic Sans MS"/>
                        <a:buNone/>
                      </a:pPr>
                      <a:r>
                        <a:rPr lang="en-US" sz="1100" b="1" i="0" u="none" strike="noStrike" cap="none">
                          <a:solidFill>
                            <a:schemeClr val="dk1"/>
                          </a:solidFill>
                          <a:latin typeface="Sassoon Infant Std" panose="020B0503020103030203" pitchFamily="34" charset="0"/>
                          <a:ea typeface="Arial"/>
                          <a:cs typeface="Arial"/>
                          <a:sym typeface="Arial"/>
                        </a:rPr>
                        <a:t>decrescendo </a:t>
                      </a:r>
                      <a:r>
                        <a:rPr lang="en-US" sz="1100" b="0" i="0" u="none" strike="noStrike" cap="none">
                          <a:solidFill>
                            <a:schemeClr val="dk1"/>
                          </a:solidFill>
                          <a:latin typeface="Sassoon Infant Std" panose="020B0503020103030203" pitchFamily="34" charset="0"/>
                          <a:ea typeface="Arial"/>
                          <a:cs typeface="Arial"/>
                          <a:sym typeface="Arial"/>
                        </a:rPr>
                        <a:t>– decrease volume</a:t>
                      </a:r>
                      <a:endParaRPr lang="en-US" sz="1100" u="none" strike="noStrike" cap="none">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chemeClr val="dk1"/>
                        </a:buClr>
                        <a:buSzPts val="1000"/>
                        <a:buFont typeface="Comic Sans MS"/>
                        <a:buNone/>
                      </a:pPr>
                      <a:endParaRPr lang="en-US" sz="1100" b="1" i="0" u="none" strike="noStrike" cap="none">
                        <a:solidFill>
                          <a:schemeClr val="dk1"/>
                        </a:solidFill>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100" b="1" i="0" u="none" strike="noStrike" cap="none">
                          <a:solidFill>
                            <a:schemeClr val="dk1"/>
                          </a:solidFill>
                          <a:latin typeface="Sassoon Infant Std" panose="020B0503020103030203" pitchFamily="34" charset="0"/>
                          <a:ea typeface="Arial"/>
                          <a:cs typeface="Arial"/>
                          <a:sym typeface="Arial"/>
                        </a:rPr>
                        <a:t>percussion </a:t>
                      </a:r>
                      <a:r>
                        <a:rPr lang="en-US" sz="1100" b="0" i="0" u="none" strike="noStrike" cap="none">
                          <a:solidFill>
                            <a:schemeClr val="dk1"/>
                          </a:solidFill>
                          <a:latin typeface="Sassoon Infant Std" panose="020B0503020103030203" pitchFamily="34" charset="0"/>
                          <a:ea typeface="Arial"/>
                          <a:cs typeface="Arial"/>
                          <a:sym typeface="Arial"/>
                        </a:rPr>
                        <a:t>– </a:t>
                      </a:r>
                      <a:r>
                        <a:rPr lang="en-US" sz="1100" u="none" strike="noStrike" cap="none">
                          <a:latin typeface="Sassoon Infant Std" panose="020B0503020103030203" pitchFamily="34" charset="0"/>
                          <a:ea typeface="Avenir"/>
                          <a:cs typeface="Avenir"/>
                          <a:sym typeface="Avenir"/>
                        </a:rPr>
                        <a:t>musical instruments that can be played by striking or shaking</a:t>
                      </a:r>
                    </a:p>
                    <a:p>
                      <a:pPr marL="0" marR="0" lvl="0" indent="0" algn="l" rtl="0">
                        <a:lnSpc>
                          <a:spcPct val="100000"/>
                        </a:lnSpc>
                        <a:spcBef>
                          <a:spcPts val="0"/>
                        </a:spcBef>
                        <a:spcAft>
                          <a:spcPts val="0"/>
                        </a:spcAft>
                        <a:buClr>
                          <a:schemeClr val="dk1"/>
                        </a:buClr>
                        <a:buSzPts val="1000"/>
                        <a:buFont typeface="Comic Sans MS"/>
                        <a:buNone/>
                      </a:pPr>
                      <a:endParaRPr sz="1100" u="none" strike="noStrike" cap="none">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None/>
                      </a:pPr>
                      <a:endParaRPr sz="500" u="none" strike="noStrike" cap="none">
                        <a:latin typeface="Sassoon Infant Std" panose="020B0503020103030203" pitchFamily="34" charset="0"/>
                        <a:ea typeface="Arial"/>
                        <a:cs typeface="Arial"/>
                        <a:sym typeface="Arial"/>
                      </a:endParaRPr>
                    </a:p>
                  </a:txBody>
                  <a:tcPr marL="91450" marR="91450" marT="45725" marB="45725">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100" u="none" strike="noStrike" cap="none">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1989225">
                <a:tc gridSpan="2">
                  <a:txBody>
                    <a:bodyPr/>
                    <a:lstStyle/>
                    <a:p>
                      <a:pPr marL="0" marR="0" lvl="0" indent="0" algn="l" rtl="0">
                        <a:lnSpc>
                          <a:spcPct val="100000"/>
                        </a:lnSpc>
                        <a:spcBef>
                          <a:spcPts val="0"/>
                        </a:spcBef>
                        <a:spcAft>
                          <a:spcPts val="0"/>
                        </a:spcAft>
                        <a:buClr>
                          <a:schemeClr val="lt1"/>
                        </a:buClr>
                        <a:buSzPts val="1100"/>
                        <a:buFont typeface="Arial"/>
                        <a:buNone/>
                      </a:pPr>
                      <a:r>
                        <a:rPr lang="en-GB" sz="1100" b="1" i="0" u="none" strike="noStrike" cap="none">
                          <a:solidFill>
                            <a:schemeClr val="lt1"/>
                          </a:solidFill>
                          <a:highlight>
                            <a:srgbClr val="000000"/>
                          </a:highlight>
                          <a:latin typeface="Sassoon Infant Std" panose="020B0503020103030203" pitchFamily="34" charset="0"/>
                          <a:ea typeface="Arial"/>
                          <a:cs typeface="Arial"/>
                          <a:sym typeface="Arial"/>
                        </a:rPr>
                        <a:t>Connections</a:t>
                      </a:r>
                      <a:r>
                        <a:rPr lang="en-GB" sz="1100" b="0" i="0" u="none" strike="noStrike" cap="none">
                          <a:solidFill>
                            <a:schemeClr val="lt1"/>
                          </a:solidFill>
                          <a:highlight>
                            <a:srgbClr val="000000"/>
                          </a:highlight>
                          <a:latin typeface="Sassoon Infant Std" panose="020B0503020103030203" pitchFamily="34" charset="0"/>
                          <a:ea typeface="Arial"/>
                          <a:cs typeface="Arial"/>
                          <a:sym typeface="Arial"/>
                        </a:rPr>
                        <a:t>: </a:t>
                      </a:r>
                      <a:endParaRPr sz="1100" b="0" i="0" u="none" strike="noStrike" cap="none">
                        <a:solidFill>
                          <a:srgbClr val="000000"/>
                        </a:solidFill>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chemeClr val="dk1"/>
                        </a:buClr>
                        <a:buSzPts val="1000"/>
                        <a:buFont typeface="Calibri"/>
                        <a:buNone/>
                      </a:pPr>
                      <a:endParaRPr sz="1100" b="0" i="0" u="none" strike="noStrike" cap="none">
                        <a:solidFill>
                          <a:schemeClr val="dk1"/>
                        </a:solidFill>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chemeClr val="dk1"/>
                        </a:buClr>
                        <a:buSzPts val="1000"/>
                        <a:buFont typeface="Comic Sans MS"/>
                        <a:buNone/>
                      </a:pPr>
                      <a:r>
                        <a:rPr lang="en-US" sz="1100" b="0" i="0" u="none" strike="noStrike" cap="none">
                          <a:solidFill>
                            <a:schemeClr val="dk1"/>
                          </a:solidFill>
                          <a:latin typeface="Sassoon Infant Std" panose="020B0503020103030203" pitchFamily="34" charset="0"/>
                          <a:ea typeface="Arial"/>
                          <a:cs typeface="Arial"/>
                          <a:sym typeface="Arial"/>
                        </a:rPr>
                        <a:t>Samba music – made with layers of ostinato performed by a large group using several percussion instruments</a:t>
                      </a:r>
                      <a:endParaRPr>
                        <a:latin typeface="Sassoon Infant Std" panose="020B0503020103030203" pitchFamily="34" charset="0"/>
                      </a:endParaRPr>
                    </a:p>
                    <a:p>
                      <a:pPr marL="0" marR="0" lvl="0" indent="0" algn="l" rtl="0">
                        <a:lnSpc>
                          <a:spcPct val="100000"/>
                        </a:lnSpc>
                        <a:spcBef>
                          <a:spcPts val="0"/>
                        </a:spcBef>
                        <a:spcAft>
                          <a:spcPts val="0"/>
                        </a:spcAft>
                        <a:buClr>
                          <a:schemeClr val="dk1"/>
                        </a:buClr>
                        <a:buSzPts val="1000"/>
                        <a:buFont typeface="Comic Sans MS"/>
                        <a:buNone/>
                      </a:pPr>
                      <a:endParaRPr sz="1100" b="0" i="0" u="none" strike="noStrike" cap="none">
                        <a:solidFill>
                          <a:srgbClr val="000000"/>
                        </a:solidFill>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lang="en-US" sz="1100" u="none" strike="noStrike" cap="none">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lang="en-GB" sz="1100" u="none" strike="noStrike" cap="none">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lang="en-GB" sz="1100" u="none" strike="noStrike" cap="none">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lang="en-GB" sz="1100" u="none" strike="noStrike" cap="none">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lang="en-GB" sz="1100" u="none" strike="noStrike" cap="none">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lang="en-GB" sz="1100" u="none" strike="noStrike" cap="none">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GB" sz="1100" i="1" u="none" strike="noStrike" cap="none">
                          <a:latin typeface="Sassoon Infant Std" panose="020B0503020103030203" pitchFamily="34" charset="0"/>
                          <a:ea typeface="Avenir"/>
                          <a:cs typeface="Avenir"/>
                          <a:sym typeface="Avenir"/>
                        </a:rPr>
                        <a:t>Fanfarra (Cabua-Le-Le)</a:t>
                      </a:r>
                      <a:r>
                        <a:rPr lang="en-GB" sz="1100" i="0" u="none" strike="noStrike" cap="none">
                          <a:latin typeface="Sassoon Infant Std" panose="020B0503020103030203" pitchFamily="34" charset="0"/>
                          <a:ea typeface="Avenir"/>
                          <a:cs typeface="Avenir"/>
                          <a:sym typeface="Avenir"/>
                        </a:rPr>
                        <a:t>, </a:t>
                      </a:r>
                      <a:r>
                        <a:rPr lang="en-GB" sz="1100" u="none" strike="noStrike" cap="none">
                          <a:latin typeface="Sassoon Infant Std" panose="020B0503020103030203" pitchFamily="34" charset="0"/>
                          <a:ea typeface="Avenir"/>
                          <a:cs typeface="Avenir"/>
                          <a:sym typeface="Avenir"/>
                        </a:rPr>
                        <a:t>by </a:t>
                      </a:r>
                      <a:r>
                        <a:rPr lang="en-GB" sz="1100">
                          <a:latin typeface="Sassoon Infant Std" panose="020B0503020103030203" pitchFamily="34" charset="0"/>
                        </a:rPr>
                        <a:t>Sérgio</a:t>
                      </a:r>
                      <a:r>
                        <a:rPr lang="en-GB" sz="1100" u="none" strike="noStrike" cap="none">
                          <a:latin typeface="Sassoon Infant Std" panose="020B0503020103030203" pitchFamily="34" charset="0"/>
                          <a:ea typeface="Avenir"/>
                          <a:cs typeface="Avenir"/>
                          <a:sym typeface="Avenir"/>
                        </a:rPr>
                        <a:t> Mendes</a:t>
                      </a:r>
                      <a:endParaRPr sz="1100" u="none" strike="noStrike" cap="none">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None/>
                      </a:pPr>
                      <a:endParaRPr sz="1100" u="none" strike="noStrike" cap="none">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None/>
                      </a:pPr>
                      <a:endParaRPr lang="en-US" sz="1100" u="none" strike="noStrike" cap="none">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None/>
                      </a:pPr>
                      <a:endParaRPr lang="en-GB" sz="1100" u="none" strike="noStrike" cap="none">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None/>
                      </a:pPr>
                      <a:endParaRPr lang="en-GB" sz="1100" u="none" strike="noStrike" cap="none">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None/>
                      </a:pPr>
                      <a:endParaRPr lang="en-GB" sz="1100" u="none" strike="noStrike" cap="none">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None/>
                      </a:pPr>
                      <a:endParaRPr lang="en-GB" sz="1100" u="none" strike="noStrike" cap="none">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None/>
                      </a:pPr>
                      <a:endParaRPr sz="1100" u="none" strike="noStrike" cap="none">
                        <a:latin typeface="Sassoon Infant Std" panose="020B0503020103030203" pitchFamily="34" charset="0"/>
                        <a:ea typeface="Arial"/>
                        <a:cs typeface="Arial"/>
                        <a:sym typeface="Arial"/>
                      </a:endParaRPr>
                    </a:p>
                  </a:txBody>
                  <a:tcPr marL="91450" marR="91450" marT="45725" marB="45725">
                    <a:lnT w="9525" cap="flat" cmpd="sng">
                      <a:solidFill>
                        <a:srgbClr val="000000">
                          <a:alpha val="0"/>
                        </a:srgbClr>
                      </a:solidFill>
                      <a:prstDash val="solid"/>
                      <a:round/>
                      <a:headEnd type="none" w="sm" len="sm"/>
                      <a:tailEnd type="none" w="sm" len="sm"/>
                    </a:lnT>
                  </a:tcPr>
                </a:tc>
                <a:tc hMerge="1">
                  <a:txBody>
                    <a:bodyPr/>
                    <a:lstStyle/>
                    <a:p>
                      <a:endParaRPr lang="en-US"/>
                    </a:p>
                  </a:txBody>
                  <a:tcPr/>
                </a:tc>
                <a:extLst>
                  <a:ext uri="{0D108BD9-81ED-4DB2-BD59-A6C34878D82A}">
                    <a16:rowId xmlns:a16="http://schemas.microsoft.com/office/drawing/2014/main" val="10002"/>
                  </a:ext>
                </a:extLst>
              </a:tr>
            </a:tbl>
          </a:graphicData>
        </a:graphic>
      </p:graphicFrame>
      <p:pic>
        <p:nvPicPr>
          <p:cNvPr id="3" name="Picture 2" descr="A person playing a keyboard&#10;&#10;Description automatically generated with medium confidence">
            <a:extLst>
              <a:ext uri="{FF2B5EF4-FFF2-40B4-BE49-F238E27FC236}">
                <a16:creationId xmlns:a16="http://schemas.microsoft.com/office/drawing/2014/main" id="{067314CD-0FB7-1298-C3CD-89DBE0551CBA}"/>
              </a:ext>
            </a:extLst>
          </p:cNvPr>
          <p:cNvPicPr>
            <a:picLocks noGrp="1" noRot="1" noChangeAspect="1" noMove="1" noResize="1" noEditPoints="1" noAdjustHandles="1" noChangeArrowheads="1" noChangeShapeType="1" noCrop="1"/>
          </p:cNvPicPr>
          <p:nvPr/>
        </p:nvPicPr>
        <p:blipFill>
          <a:blip r:embed="rId3"/>
          <a:stretch>
            <a:fillRect/>
          </a:stretch>
        </p:blipFill>
        <p:spPr>
          <a:xfrm>
            <a:off x="4014991" y="8123478"/>
            <a:ext cx="1407228" cy="938152"/>
          </a:xfrm>
          <a:prstGeom prst="rect">
            <a:avLst/>
          </a:prstGeom>
          <a:ln>
            <a:solidFill>
              <a:schemeClr val="tx1"/>
            </a:solidFill>
          </a:ln>
        </p:spPr>
      </p:pic>
      <p:pic>
        <p:nvPicPr>
          <p:cNvPr id="5" name="Picture 4" descr="A group of people playing drums&#10;&#10;Description automatically generated with medium confidence">
            <a:extLst>
              <a:ext uri="{FF2B5EF4-FFF2-40B4-BE49-F238E27FC236}">
                <a16:creationId xmlns:a16="http://schemas.microsoft.com/office/drawing/2014/main" id="{AD9F271E-846D-6C95-D341-9F485272AE59}"/>
              </a:ext>
            </a:extLst>
          </p:cNvPr>
          <p:cNvPicPr>
            <a:picLocks noGrp="1" noRot="1" noChangeAspect="1" noMove="1" noResize="1" noEditPoints="1" noAdjustHandles="1" noChangeArrowheads="1" noChangeShapeType="1" noCrop="1"/>
          </p:cNvPicPr>
          <p:nvPr/>
        </p:nvPicPr>
        <p:blipFill>
          <a:blip r:embed="rId4"/>
          <a:stretch>
            <a:fillRect/>
          </a:stretch>
        </p:blipFill>
        <p:spPr>
          <a:xfrm>
            <a:off x="4014991" y="6774167"/>
            <a:ext cx="1407600" cy="938400"/>
          </a:xfrm>
          <a:prstGeom prst="rect">
            <a:avLst/>
          </a:prstGeom>
          <a:ln>
            <a:solidFill>
              <a:schemeClr val="tx1"/>
            </a:solidFill>
          </a:ln>
        </p:spPr>
      </p:pic>
      <p:pic>
        <p:nvPicPr>
          <p:cNvPr id="7" name="Graphic 6" descr="Sound Medium with solid fill">
            <a:extLst>
              <a:ext uri="{FF2B5EF4-FFF2-40B4-BE49-F238E27FC236}">
                <a16:creationId xmlns:a16="http://schemas.microsoft.com/office/drawing/2014/main" id="{B05BD4B0-D346-9CF2-1CBE-CC4E6D157FB3}"/>
              </a:ext>
            </a:extLst>
          </p:cNvPr>
          <p:cNvPicPr>
            <a:picLocks noGrp="1" noRot="1" noChangeAspec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5386001" y="1567890"/>
            <a:ext cx="457200" cy="457200"/>
          </a:xfrm>
          <a:prstGeom prst="rect">
            <a:avLst/>
          </a:prstGeom>
        </p:spPr>
      </p:pic>
      <p:pic>
        <p:nvPicPr>
          <p:cNvPr id="9" name="Graphic 8" descr="Bongo outline">
            <a:extLst>
              <a:ext uri="{FF2B5EF4-FFF2-40B4-BE49-F238E27FC236}">
                <a16:creationId xmlns:a16="http://schemas.microsoft.com/office/drawing/2014/main" id="{B1E9A64B-03B7-D4B5-F357-3FEFC0CF2EA8}"/>
              </a:ext>
            </a:extLst>
          </p:cNvPr>
          <p:cNvPicPr>
            <a:picLocks noGrp="1" noRot="1" noChangeAspect="1" noMove="1" noResize="1" noEditPoints="1" noAdjustHandles="1" noChangeArrowheads="1" noChangeShapeType="1" noCrop="1"/>
          </p:cNvPicPr>
          <p:nvPr/>
        </p:nvPicPr>
        <p:blipFill>
          <a:blip r:embed="rId7">
            <a:extLst>
              <a:ext uri="{96DAC541-7B7A-43D3-8B79-37D633B846F1}">
                <asvg:svgBlip xmlns:asvg="http://schemas.microsoft.com/office/drawing/2016/SVG/main" r:embed="rId8"/>
              </a:ext>
            </a:extLst>
          </a:blip>
          <a:stretch>
            <a:fillRect/>
          </a:stretch>
        </p:blipFill>
        <p:spPr>
          <a:xfrm>
            <a:off x="6843359" y="5316227"/>
            <a:ext cx="390459" cy="390459"/>
          </a:xfrm>
          <a:prstGeom prst="rect">
            <a:avLst/>
          </a:prstGeom>
        </p:spPr>
      </p:pic>
      <p:pic>
        <p:nvPicPr>
          <p:cNvPr id="11" name="Graphic 10" descr="Drum with solid fill">
            <a:extLst>
              <a:ext uri="{FF2B5EF4-FFF2-40B4-BE49-F238E27FC236}">
                <a16:creationId xmlns:a16="http://schemas.microsoft.com/office/drawing/2014/main" id="{A559432C-F42C-3AFB-82E2-E14C9377BAFE}"/>
              </a:ext>
            </a:extLst>
          </p:cNvPr>
          <p:cNvPicPr>
            <a:picLocks noGrp="1" noRot="1" noChangeAspect="1" noMove="1" noResize="1" noEditPoints="1" noAdjustHandles="1" noChangeArrowheads="1" noChangeShapeType="1" noCrop="1"/>
          </p:cNvPicPr>
          <p:nvPr/>
        </p:nvPicPr>
        <p:blipFill>
          <a:blip r:embed="rId9">
            <a:extLst>
              <a:ext uri="{96DAC541-7B7A-43D3-8B79-37D633B846F1}">
                <asvg:svgBlip xmlns:asvg="http://schemas.microsoft.com/office/drawing/2016/SVG/main" r:embed="rId10"/>
              </a:ext>
            </a:extLst>
          </a:blip>
          <a:stretch>
            <a:fillRect/>
          </a:stretch>
        </p:blipFill>
        <p:spPr>
          <a:xfrm>
            <a:off x="6843359" y="3249565"/>
            <a:ext cx="390459" cy="390459"/>
          </a:xfrm>
          <a:prstGeom prst="rect">
            <a:avLst/>
          </a:prstGeom>
        </p:spPr>
      </p:pic>
      <p:pic>
        <p:nvPicPr>
          <p:cNvPr id="13" name="Graphic 12" descr="Repeat with solid fill">
            <a:extLst>
              <a:ext uri="{FF2B5EF4-FFF2-40B4-BE49-F238E27FC236}">
                <a16:creationId xmlns:a16="http://schemas.microsoft.com/office/drawing/2014/main" id="{07CEFB58-3AF4-651F-7779-C1D441D49D7D}"/>
              </a:ext>
            </a:extLst>
          </p:cNvPr>
          <p:cNvPicPr>
            <a:picLocks noGrp="1" noRot="1" noChangeAspect="1" noMove="1" noResize="1" noEditPoints="1" noAdjustHandles="1" noChangeArrowheads="1" noChangeShapeType="1" noCrop="1"/>
          </p:cNvPicPr>
          <p:nvPr/>
        </p:nvPicPr>
        <p:blipFill>
          <a:blip r:embed="rId11">
            <a:extLst>
              <a:ext uri="{96DAC541-7B7A-43D3-8B79-37D633B846F1}">
                <asvg:svgBlip xmlns:asvg="http://schemas.microsoft.com/office/drawing/2016/SVG/main" r:embed="rId12"/>
              </a:ext>
            </a:extLst>
          </a:blip>
          <a:stretch>
            <a:fillRect/>
          </a:stretch>
        </p:blipFill>
        <p:spPr>
          <a:xfrm>
            <a:off x="6843359" y="4082603"/>
            <a:ext cx="390459" cy="390459"/>
          </a:xfrm>
          <a:prstGeom prst="rect">
            <a:avLst/>
          </a:prstGeom>
        </p:spPr>
      </p:pic>
      <p:pic>
        <p:nvPicPr>
          <p:cNvPr id="15" name="Graphic 14" descr="Heartbeat with solid fill">
            <a:extLst>
              <a:ext uri="{FF2B5EF4-FFF2-40B4-BE49-F238E27FC236}">
                <a16:creationId xmlns:a16="http://schemas.microsoft.com/office/drawing/2014/main" id="{3B7B7233-62E5-39A6-F9A7-1414FE63C265}"/>
              </a:ext>
            </a:extLst>
          </p:cNvPr>
          <p:cNvPicPr>
            <a:picLocks noGrp="1" noRot="1" noChangeAspect="1" noMove="1" noResize="1" noEditPoints="1" noAdjustHandles="1" noChangeArrowheads="1" noChangeShapeType="1" noCrop="1"/>
          </p:cNvPicPr>
          <p:nvPr/>
        </p:nvPicPr>
        <p:blipFill>
          <a:blip r:embed="rId13">
            <a:extLst>
              <a:ext uri="{96DAC541-7B7A-43D3-8B79-37D633B846F1}">
                <asvg:svgBlip xmlns:asvg="http://schemas.microsoft.com/office/drawing/2016/SVG/main" r:embed="rId14"/>
              </a:ext>
            </a:extLst>
          </a:blip>
          <a:stretch>
            <a:fillRect/>
          </a:stretch>
        </p:blipFill>
        <p:spPr>
          <a:xfrm>
            <a:off x="6843359" y="3692144"/>
            <a:ext cx="390459" cy="390459"/>
          </a:xfrm>
          <a:prstGeom prst="rect">
            <a:avLst/>
          </a:prstGeom>
        </p:spPr>
      </p:pic>
      <p:sp>
        <p:nvSpPr>
          <p:cNvPr id="16" name="TextBox 15">
            <a:extLst>
              <a:ext uri="{FF2B5EF4-FFF2-40B4-BE49-F238E27FC236}">
                <a16:creationId xmlns:a16="http://schemas.microsoft.com/office/drawing/2014/main" id="{348D6E39-4E79-EB02-A332-43A1745FBA37}"/>
              </a:ext>
            </a:extLst>
          </p:cNvPr>
          <p:cNvSpPr txBox="1">
            <a:spLocks noGrp="1" noRot="1" noMove="1" noResize="1" noEditPoints="1" noAdjustHandles="1" noChangeArrowheads="1" noChangeShapeType="1"/>
          </p:cNvSpPr>
          <p:nvPr/>
        </p:nvSpPr>
        <p:spPr>
          <a:xfrm>
            <a:off x="6851845" y="4473062"/>
            <a:ext cx="373487" cy="477054"/>
          </a:xfrm>
          <a:prstGeom prst="rect">
            <a:avLst/>
          </a:prstGeom>
          <a:noFill/>
        </p:spPr>
        <p:txBody>
          <a:bodyPr wrap="square" rtlCol="0">
            <a:spAutoFit/>
          </a:bodyPr>
          <a:lstStyle/>
          <a:p>
            <a:r>
              <a:rPr lang="en-US" sz="2500" b="1" dirty="0">
                <a:latin typeface="Sassoon Infant Std" panose="020B0503020103030203" pitchFamily="34" charset="0"/>
              </a:rPr>
              <a:t>&lt;</a:t>
            </a:r>
            <a:endParaRPr lang="en-GB" sz="2500" b="1" dirty="0">
              <a:latin typeface="Sassoon Infant Std" panose="020B0503020103030203" pitchFamily="34" charset="0"/>
            </a:endParaRPr>
          </a:p>
        </p:txBody>
      </p:sp>
      <p:sp>
        <p:nvSpPr>
          <p:cNvPr id="34" name="TextBox 33">
            <a:extLst>
              <a:ext uri="{FF2B5EF4-FFF2-40B4-BE49-F238E27FC236}">
                <a16:creationId xmlns:a16="http://schemas.microsoft.com/office/drawing/2014/main" id="{4E53A2BE-3561-377C-2B3A-EDA772EDEA15}"/>
              </a:ext>
            </a:extLst>
          </p:cNvPr>
          <p:cNvSpPr txBox="1">
            <a:spLocks noGrp="1" noRot="1" noMove="1" noResize="1" noEditPoints="1" noAdjustHandles="1" noChangeArrowheads="1" noChangeShapeType="1"/>
          </p:cNvSpPr>
          <p:nvPr/>
        </p:nvSpPr>
        <p:spPr>
          <a:xfrm rot="10800000">
            <a:off x="6851845" y="4829046"/>
            <a:ext cx="373487" cy="477054"/>
          </a:xfrm>
          <a:prstGeom prst="rect">
            <a:avLst/>
          </a:prstGeom>
          <a:noFill/>
        </p:spPr>
        <p:txBody>
          <a:bodyPr wrap="square" rtlCol="0">
            <a:spAutoFit/>
          </a:bodyPr>
          <a:lstStyle/>
          <a:p>
            <a:r>
              <a:rPr lang="en-US" sz="2500" b="1" dirty="0">
                <a:latin typeface="Sassoon Infant Std" panose="020B0503020103030203" pitchFamily="34" charset="0"/>
              </a:rPr>
              <a:t>&lt;</a:t>
            </a:r>
            <a:endParaRPr lang="en-GB" sz="2500" b="1" dirty="0">
              <a:latin typeface="Sassoon Infant Std" panose="020B0503020103030203" pitchFamily="34" charset="0"/>
            </a:endParaRPr>
          </a:p>
        </p:txBody>
      </p:sp>
      <p:graphicFrame>
        <p:nvGraphicFramePr>
          <p:cNvPr id="35" name="Google Shape;250;p26">
            <a:extLst>
              <a:ext uri="{FF2B5EF4-FFF2-40B4-BE49-F238E27FC236}">
                <a16:creationId xmlns:a16="http://schemas.microsoft.com/office/drawing/2014/main" id="{CD32DD14-FDBF-C623-7DB1-BCF16FE704DA}"/>
              </a:ext>
            </a:extLst>
          </p:cNvPr>
          <p:cNvGraphicFramePr>
            <a:graphicFrameLocks noGrp="1" noDrilldown="1" noMove="1" noResize="1"/>
          </p:cNvGraphicFramePr>
          <p:nvPr>
            <p:extLst>
              <p:ext uri="{D42A27DB-BD31-4B8C-83A1-F6EECF244321}">
                <p14:modId xmlns:p14="http://schemas.microsoft.com/office/powerpoint/2010/main" val="3089175960"/>
              </p:ext>
            </p:extLst>
          </p:nvPr>
        </p:nvGraphicFramePr>
        <p:xfrm>
          <a:off x="217381" y="1153471"/>
          <a:ext cx="3448025" cy="8061990"/>
        </p:xfrm>
        <a:graphic>
          <a:graphicData uri="http://schemas.openxmlformats.org/drawingml/2006/table">
            <a:tbl>
              <a:tblPr>
                <a:noFill/>
              </a:tblPr>
              <a:tblGrid>
                <a:gridCol w="2908025">
                  <a:extLst>
                    <a:ext uri="{9D8B030D-6E8A-4147-A177-3AD203B41FA5}">
                      <a16:colId xmlns:a16="http://schemas.microsoft.com/office/drawing/2014/main" val="20000"/>
                    </a:ext>
                  </a:extLst>
                </a:gridCol>
                <a:gridCol w="540000">
                  <a:extLst>
                    <a:ext uri="{9D8B030D-6E8A-4147-A177-3AD203B41FA5}">
                      <a16:colId xmlns:a16="http://schemas.microsoft.com/office/drawing/2014/main" val="20001"/>
                    </a:ext>
                  </a:extLst>
                </a:gridCol>
              </a:tblGrid>
              <a:tr h="671500">
                <a:tc gridSpan="2">
                  <a:txBody>
                    <a:bodyPr/>
                    <a:lstStyle/>
                    <a:p>
                      <a:pPr marL="0" marR="0" lvl="0" indent="0" algn="ctr" rtl="0">
                        <a:lnSpc>
                          <a:spcPct val="100000"/>
                        </a:lnSpc>
                        <a:spcBef>
                          <a:spcPts val="0"/>
                        </a:spcBef>
                        <a:spcAft>
                          <a:spcPts val="0"/>
                        </a:spcAft>
                        <a:buNone/>
                      </a:pPr>
                      <a:endParaRPr sz="1100" u="none" strike="noStrike" cap="none">
                        <a:latin typeface="Sassoon Infant Std" panose="020B0503020103030203" pitchFamily="34" charset="0"/>
                        <a:ea typeface="Arial"/>
                        <a:cs typeface="Arial"/>
                        <a:sym typeface="Arial"/>
                      </a:endParaRPr>
                    </a:p>
                    <a:p>
                      <a:pPr marL="0" marR="0" lvl="0" indent="0" algn="ctr" rtl="0">
                        <a:lnSpc>
                          <a:spcPct val="100000"/>
                        </a:lnSpc>
                        <a:spcBef>
                          <a:spcPts val="0"/>
                        </a:spcBef>
                        <a:spcAft>
                          <a:spcPts val="0"/>
                        </a:spcAft>
                        <a:buNone/>
                      </a:pPr>
                      <a:r>
                        <a:rPr lang="en-GB" sz="1100" b="1" u="none" strike="noStrike" cap="none">
                          <a:latin typeface="Sassoon Infant Std" panose="020B0503020103030203" pitchFamily="34" charset="0"/>
                          <a:ea typeface="Arial"/>
                          <a:cs typeface="Arial"/>
                          <a:sym typeface="Arial"/>
                        </a:rPr>
                        <a:t>Year 2: Experimenting with sounds 2 </a:t>
                      </a:r>
                      <a:endParaRPr>
                        <a:latin typeface="Sassoon Infant Std" panose="020B0503020103030203" pitchFamily="34" charset="0"/>
                      </a:endParaRPr>
                    </a:p>
                    <a:p>
                      <a:pPr marL="0" marR="0" lvl="0" indent="0" algn="ctr" rtl="0">
                        <a:lnSpc>
                          <a:spcPct val="100000"/>
                        </a:lnSpc>
                        <a:spcBef>
                          <a:spcPts val="0"/>
                        </a:spcBef>
                        <a:spcAft>
                          <a:spcPts val="0"/>
                        </a:spcAft>
                        <a:buNone/>
                      </a:pPr>
                      <a:endParaRPr sz="1100" u="none" strike="noStrike" cap="none">
                        <a:latin typeface="Sassoon Infant Std" panose="020B0503020103030203" pitchFamily="34" charset="0"/>
                        <a:ea typeface="Arial"/>
                        <a:cs typeface="Arial"/>
                        <a:sym typeface="Arial"/>
                      </a:endParaRPr>
                    </a:p>
                    <a:p>
                      <a:pPr marL="0" marR="0" lvl="0" indent="0" algn="ctr" rtl="0">
                        <a:lnSpc>
                          <a:spcPct val="100000"/>
                        </a:lnSpc>
                        <a:spcBef>
                          <a:spcPts val="0"/>
                        </a:spcBef>
                        <a:spcAft>
                          <a:spcPts val="0"/>
                        </a:spcAft>
                        <a:buNone/>
                      </a:pPr>
                      <a:endParaRPr sz="1100" u="none" strike="noStrike" cap="none">
                        <a:latin typeface="Sassoon Infant Std" panose="020B0503020103030203" pitchFamily="34" charset="0"/>
                        <a:ea typeface="Arial"/>
                        <a:cs typeface="Arial"/>
                        <a:sym typeface="Arial"/>
                      </a:endParaRPr>
                    </a:p>
                    <a:p>
                      <a:pPr marL="0" marR="0" lvl="0" indent="0" algn="ctr" rtl="0">
                        <a:lnSpc>
                          <a:spcPct val="100000"/>
                        </a:lnSpc>
                        <a:spcBef>
                          <a:spcPts val="0"/>
                        </a:spcBef>
                        <a:spcAft>
                          <a:spcPts val="0"/>
                        </a:spcAft>
                        <a:buNone/>
                      </a:pPr>
                      <a:endParaRPr sz="1100" u="none" strike="noStrike" cap="none">
                        <a:latin typeface="Sassoon Infant Std" panose="020B0503020103030203" pitchFamily="34" charset="0"/>
                        <a:ea typeface="Arial"/>
                        <a:cs typeface="Arial"/>
                        <a:sym typeface="Arial"/>
                      </a:endParaRPr>
                    </a:p>
                  </a:txBody>
                  <a:tcPr marL="91450" marR="91450" marT="45725" marB="45725">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817000">
                <a:tc>
                  <a:txBody>
                    <a:bodyPr/>
                    <a:lstStyle/>
                    <a:p>
                      <a:pPr marL="0" marR="0" lvl="0" indent="0" algn="l" rtl="0">
                        <a:lnSpc>
                          <a:spcPct val="100000"/>
                        </a:lnSpc>
                        <a:spcBef>
                          <a:spcPts val="0"/>
                        </a:spcBef>
                        <a:spcAft>
                          <a:spcPts val="0"/>
                        </a:spcAft>
                        <a:buClr>
                          <a:schemeClr val="lt1"/>
                        </a:buClr>
                        <a:buSzPts val="1100"/>
                        <a:buFont typeface="Arial"/>
                        <a:buNone/>
                      </a:pPr>
                      <a:r>
                        <a:rPr lang="en-GB" sz="1100" b="1" i="0" u="none" strike="noStrike" cap="none">
                          <a:solidFill>
                            <a:schemeClr val="lt1"/>
                          </a:solidFill>
                          <a:highlight>
                            <a:srgbClr val="000000"/>
                          </a:highlight>
                          <a:latin typeface="Sassoon Infant Std" panose="020B0503020103030203" pitchFamily="34" charset="0"/>
                          <a:ea typeface="Arial"/>
                          <a:cs typeface="Arial"/>
                          <a:sym typeface="Arial"/>
                        </a:rPr>
                        <a:t>Core content: </a:t>
                      </a:r>
                      <a:endParaRPr sz="1100" b="1" i="0" u="none" strike="noStrike" cap="none">
                        <a:solidFill>
                          <a:srgbClr val="000000"/>
                        </a:solidFill>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chemeClr val="dk1"/>
                        </a:buClr>
                        <a:buSzPts val="1100"/>
                        <a:buFont typeface="Calibri"/>
                        <a:buNone/>
                      </a:pPr>
                      <a:endParaRPr sz="1100" b="0" i="0" u="none" strike="noStrike" cap="none">
                        <a:solidFill>
                          <a:schemeClr val="lt1"/>
                        </a:solidFill>
                        <a:highlight>
                          <a:srgbClr val="000000"/>
                        </a:highlight>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chemeClr val="dk1"/>
                        </a:buClr>
                        <a:buSzPts val="1000"/>
                        <a:buFont typeface="Comic Sans MS"/>
                        <a:buNone/>
                      </a:pPr>
                      <a:r>
                        <a:rPr lang="en-US" sz="1100" b="0" i="0" u="none" strike="noStrike" cap="none">
                          <a:solidFill>
                            <a:schemeClr val="dk1"/>
                          </a:solidFill>
                          <a:latin typeface="Sassoon Infant Std" panose="020B0503020103030203" pitchFamily="34" charset="0"/>
                          <a:cs typeface="Arial"/>
                          <a:sym typeface="Arial"/>
                        </a:rPr>
                        <a:t>Rehearse, create and perform a range of ostinati on untuned percussion.</a:t>
                      </a:r>
                      <a:endParaRPr>
                        <a:latin typeface="Sassoon Infant Std" panose="020B0503020103030203" pitchFamily="34" charset="0"/>
                      </a:endParaRPr>
                    </a:p>
                    <a:p>
                      <a:pPr marL="0" marR="0" lvl="0" indent="0" algn="l" rtl="0">
                        <a:lnSpc>
                          <a:spcPct val="100000"/>
                        </a:lnSpc>
                        <a:spcBef>
                          <a:spcPts val="0"/>
                        </a:spcBef>
                        <a:spcAft>
                          <a:spcPts val="0"/>
                        </a:spcAft>
                        <a:buClr>
                          <a:schemeClr val="dk1"/>
                        </a:buClr>
                        <a:buSzPts val="1000"/>
                        <a:buFont typeface="Comic Sans MS"/>
                        <a:buNone/>
                      </a:pPr>
                      <a:endParaRPr sz="1100" b="0" i="0" u="none" strike="noStrike" cap="none">
                        <a:solidFill>
                          <a:schemeClr val="dk1"/>
                        </a:solidFill>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chemeClr val="dk1"/>
                        </a:buClr>
                        <a:buSzPts val="1100"/>
                        <a:buFont typeface="Calibri"/>
                        <a:buNone/>
                      </a:pPr>
                      <a:endParaRPr sz="1100" b="0" i="0" u="none" strike="noStrike" cap="none">
                        <a:solidFill>
                          <a:schemeClr val="lt1"/>
                        </a:solidFill>
                        <a:highlight>
                          <a:srgbClr val="000000"/>
                        </a:highlight>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chemeClr val="lt1"/>
                        </a:buClr>
                        <a:buSzPts val="1100"/>
                        <a:buFont typeface="Arial"/>
                        <a:buNone/>
                      </a:pPr>
                      <a:r>
                        <a:rPr lang="en-GB" sz="1100" b="1" i="0" u="none" strike="noStrike" cap="none">
                          <a:solidFill>
                            <a:schemeClr val="lt1"/>
                          </a:solidFill>
                          <a:highlight>
                            <a:srgbClr val="000000"/>
                          </a:highlight>
                          <a:latin typeface="Sassoon Infant Std" panose="020B0503020103030203" pitchFamily="34" charset="0"/>
                          <a:ea typeface="Arial"/>
                          <a:cs typeface="Arial"/>
                          <a:sym typeface="Arial"/>
                        </a:rPr>
                        <a:t>Technical vocabulary: </a:t>
                      </a:r>
                      <a:endParaRPr sz="1100" b="1" i="0" u="none" strike="noStrike" cap="none">
                        <a:solidFill>
                          <a:srgbClr val="000000"/>
                        </a:solidFill>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chemeClr val="dk1"/>
                        </a:buClr>
                        <a:buSzPts val="1100"/>
                        <a:buFont typeface="Calibri"/>
                        <a:buNone/>
                      </a:pPr>
                      <a:endParaRPr lang="en-US" sz="1100" b="0" i="0" u="none" strike="noStrike" cap="none">
                        <a:solidFill>
                          <a:schemeClr val="lt1"/>
                        </a:solidFill>
                        <a:highlight>
                          <a:srgbClr val="000000"/>
                        </a:highlight>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chemeClr val="dk1"/>
                        </a:buClr>
                        <a:buSzPts val="1000"/>
                        <a:buFont typeface="Comic Sans MS"/>
                        <a:buNone/>
                      </a:pPr>
                      <a:r>
                        <a:rPr lang="en-US" sz="1100" b="1" i="0" u="none" strike="noStrike" cap="none">
                          <a:solidFill>
                            <a:schemeClr val="dk1"/>
                          </a:solidFill>
                          <a:latin typeface="Sassoon Infant Std" panose="020B0503020103030203" pitchFamily="34" charset="0"/>
                          <a:ea typeface="Arial"/>
                          <a:cs typeface="Arial"/>
                          <a:sym typeface="Arial"/>
                        </a:rPr>
                        <a:t>rhythm </a:t>
                      </a:r>
                      <a:r>
                        <a:rPr lang="en-US" sz="1100" b="0" i="0" u="none" strike="noStrike" cap="none">
                          <a:solidFill>
                            <a:schemeClr val="dk1"/>
                          </a:solidFill>
                          <a:latin typeface="Sassoon Infant Std" panose="020B0503020103030203" pitchFamily="34" charset="0"/>
                          <a:ea typeface="Arial"/>
                          <a:cs typeface="Arial"/>
                          <a:sym typeface="Arial"/>
                        </a:rPr>
                        <a:t>– a regular repeated pattern of sound</a:t>
                      </a:r>
                      <a:endParaRPr lang="en-US" sz="1100" b="0" i="0" u="none" strike="noStrike" cap="none">
                        <a:solidFill>
                          <a:srgbClr val="000000"/>
                        </a:solidFill>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chemeClr val="dk1"/>
                        </a:buClr>
                        <a:buSzPts val="1000"/>
                        <a:buFont typeface="Comic Sans MS"/>
                        <a:buNone/>
                      </a:pPr>
                      <a:endParaRPr lang="en-US" sz="1100" u="none" strike="noStrike" cap="none">
                        <a:solidFill>
                          <a:schemeClr val="dk1"/>
                        </a:solidFill>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chemeClr val="dk1"/>
                        </a:buClr>
                        <a:buSzPts val="1000"/>
                        <a:buFont typeface="Comic Sans MS"/>
                        <a:buNone/>
                      </a:pPr>
                      <a:r>
                        <a:rPr lang="en-US" sz="1100" b="1" i="0" u="none" strike="noStrike" cap="none">
                          <a:solidFill>
                            <a:schemeClr val="dk1"/>
                          </a:solidFill>
                          <a:latin typeface="Sassoon Infant Std" panose="020B0503020103030203" pitchFamily="34" charset="0"/>
                          <a:ea typeface="Arial"/>
                          <a:cs typeface="Arial"/>
                          <a:sym typeface="Arial"/>
                        </a:rPr>
                        <a:t>pulse</a:t>
                      </a:r>
                      <a:r>
                        <a:rPr lang="en-US" sz="1100" b="0" i="0" u="none" strike="noStrike" cap="none">
                          <a:solidFill>
                            <a:schemeClr val="dk1"/>
                          </a:solidFill>
                          <a:latin typeface="Sassoon Infant Std" panose="020B0503020103030203" pitchFamily="34" charset="0"/>
                          <a:ea typeface="Arial"/>
                          <a:cs typeface="Arial"/>
                          <a:sym typeface="Arial"/>
                        </a:rPr>
                        <a:t> – the steady beat </a:t>
                      </a:r>
                      <a:endParaRPr lang="en-US" sz="1100" b="0" i="0" u="none" strike="noStrike" cap="none">
                        <a:solidFill>
                          <a:srgbClr val="000000"/>
                        </a:solidFill>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chemeClr val="dk1"/>
                        </a:buClr>
                        <a:buSzPts val="1000"/>
                        <a:buFont typeface="Comic Sans MS"/>
                        <a:buNone/>
                      </a:pPr>
                      <a:endParaRPr lang="en-US" sz="1100" b="0" i="0" u="none" strike="noStrike" cap="none">
                        <a:solidFill>
                          <a:schemeClr val="dk1"/>
                        </a:solidFill>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chemeClr val="dk1"/>
                        </a:buClr>
                        <a:buSzPts val="1000"/>
                        <a:buFont typeface="Comic Sans MS"/>
                        <a:buNone/>
                      </a:pPr>
                      <a:r>
                        <a:rPr lang="en-US" sz="1100" b="1" i="0" u="none" strike="noStrike" cap="none">
                          <a:solidFill>
                            <a:schemeClr val="dk1"/>
                          </a:solidFill>
                          <a:latin typeface="Sassoon Infant Std" panose="020B0503020103030203" pitchFamily="34" charset="0"/>
                          <a:ea typeface="Arial"/>
                          <a:cs typeface="Arial"/>
                          <a:sym typeface="Arial"/>
                        </a:rPr>
                        <a:t>ostinato</a:t>
                      </a:r>
                      <a:r>
                        <a:rPr lang="en-US" sz="1100" b="0" i="0" u="none" strike="noStrike" cap="none">
                          <a:solidFill>
                            <a:schemeClr val="dk1"/>
                          </a:solidFill>
                          <a:latin typeface="Sassoon Infant Std" panose="020B0503020103030203" pitchFamily="34" charset="0"/>
                          <a:ea typeface="Arial"/>
                          <a:cs typeface="Arial"/>
                          <a:sym typeface="Arial"/>
                        </a:rPr>
                        <a:t> – a repeating rhythm played throughout a piece of music</a:t>
                      </a:r>
                      <a:endParaRPr lang="en-US" sz="1100" b="0" i="0" u="none" strike="noStrike" cap="none">
                        <a:solidFill>
                          <a:srgbClr val="000000"/>
                        </a:solidFill>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chemeClr val="dk1"/>
                        </a:buClr>
                        <a:buSzPts val="1000"/>
                        <a:buFont typeface="Comic Sans MS"/>
                        <a:buNone/>
                      </a:pPr>
                      <a:endParaRPr lang="en-US" sz="1100" b="0" i="0" u="none" strike="noStrike" cap="none">
                        <a:solidFill>
                          <a:schemeClr val="dk1"/>
                        </a:solidFill>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chemeClr val="dk1"/>
                        </a:buClr>
                        <a:buSzPts val="1000"/>
                        <a:buFont typeface="Comic Sans MS"/>
                        <a:buNone/>
                      </a:pPr>
                      <a:r>
                        <a:rPr lang="en-US" sz="1100" b="1" i="0" u="none" strike="noStrike" cap="none">
                          <a:solidFill>
                            <a:schemeClr val="dk1"/>
                          </a:solidFill>
                          <a:latin typeface="Sassoon Infant Std" panose="020B0503020103030203" pitchFamily="34" charset="0"/>
                          <a:ea typeface="Arial"/>
                          <a:cs typeface="Arial"/>
                          <a:sym typeface="Arial"/>
                        </a:rPr>
                        <a:t>crescendo </a:t>
                      </a:r>
                      <a:r>
                        <a:rPr lang="en-US" sz="1100" b="0" i="0" u="none" strike="noStrike" cap="none">
                          <a:solidFill>
                            <a:schemeClr val="dk1"/>
                          </a:solidFill>
                          <a:latin typeface="Sassoon Infant Std" panose="020B0503020103030203" pitchFamily="34" charset="0"/>
                          <a:ea typeface="Arial"/>
                          <a:cs typeface="Arial"/>
                          <a:sym typeface="Arial"/>
                        </a:rPr>
                        <a:t>– increase volume</a:t>
                      </a:r>
                      <a:endParaRPr lang="en-US" sz="1100" b="0" i="0" u="none" strike="noStrike" cap="none">
                        <a:solidFill>
                          <a:srgbClr val="000000"/>
                        </a:solidFill>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chemeClr val="dk1"/>
                        </a:buClr>
                        <a:buSzPts val="1000"/>
                        <a:buFont typeface="Calibri"/>
                        <a:buNone/>
                      </a:pPr>
                      <a:endParaRPr lang="en-US" sz="1100" b="0" i="0" u="none" strike="noStrike" cap="none">
                        <a:solidFill>
                          <a:schemeClr val="dk1"/>
                        </a:solidFill>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chemeClr val="dk1"/>
                        </a:buClr>
                        <a:buSzPts val="1000"/>
                        <a:buFont typeface="Comic Sans MS"/>
                        <a:buNone/>
                      </a:pPr>
                      <a:r>
                        <a:rPr lang="en-US" sz="1100" b="1" i="0" u="none" strike="noStrike" cap="none">
                          <a:solidFill>
                            <a:schemeClr val="dk1"/>
                          </a:solidFill>
                          <a:latin typeface="Sassoon Infant Std" panose="020B0503020103030203" pitchFamily="34" charset="0"/>
                          <a:ea typeface="Arial"/>
                          <a:cs typeface="Arial"/>
                          <a:sym typeface="Arial"/>
                        </a:rPr>
                        <a:t>decrescendo </a:t>
                      </a:r>
                      <a:r>
                        <a:rPr lang="en-US" sz="1100" b="0" i="0" u="none" strike="noStrike" cap="none">
                          <a:solidFill>
                            <a:schemeClr val="dk1"/>
                          </a:solidFill>
                          <a:latin typeface="Sassoon Infant Std" panose="020B0503020103030203" pitchFamily="34" charset="0"/>
                          <a:ea typeface="Arial"/>
                          <a:cs typeface="Arial"/>
                          <a:sym typeface="Arial"/>
                        </a:rPr>
                        <a:t>– decrease volume</a:t>
                      </a:r>
                      <a:endParaRPr lang="en-US" sz="1100" u="none" strike="noStrike" cap="none">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chemeClr val="dk1"/>
                        </a:buClr>
                        <a:buSzPts val="1000"/>
                        <a:buFont typeface="Comic Sans MS"/>
                        <a:buNone/>
                      </a:pPr>
                      <a:endParaRPr lang="en-US" sz="1100" b="1" i="0" u="none" strike="noStrike" cap="none">
                        <a:solidFill>
                          <a:schemeClr val="dk1"/>
                        </a:solidFill>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100" b="1" i="0" u="none" strike="noStrike" cap="none">
                          <a:solidFill>
                            <a:schemeClr val="dk1"/>
                          </a:solidFill>
                          <a:latin typeface="Sassoon Infant Std" panose="020B0503020103030203" pitchFamily="34" charset="0"/>
                          <a:ea typeface="Arial"/>
                          <a:cs typeface="Arial"/>
                          <a:sym typeface="Arial"/>
                        </a:rPr>
                        <a:t>percussion </a:t>
                      </a:r>
                      <a:r>
                        <a:rPr lang="en-US" sz="1100" b="0" i="0" u="none" strike="noStrike" cap="none">
                          <a:solidFill>
                            <a:schemeClr val="dk1"/>
                          </a:solidFill>
                          <a:latin typeface="Sassoon Infant Std" panose="020B0503020103030203" pitchFamily="34" charset="0"/>
                          <a:ea typeface="Arial"/>
                          <a:cs typeface="Arial"/>
                          <a:sym typeface="Arial"/>
                        </a:rPr>
                        <a:t>– </a:t>
                      </a:r>
                      <a:r>
                        <a:rPr lang="en-US" sz="1100" u="none" strike="noStrike" cap="none">
                          <a:latin typeface="Sassoon Infant Std" panose="020B0503020103030203" pitchFamily="34" charset="0"/>
                          <a:ea typeface="Avenir"/>
                          <a:cs typeface="Avenir"/>
                          <a:sym typeface="Avenir"/>
                        </a:rPr>
                        <a:t>musical instruments that can be played by striking or shaking</a:t>
                      </a:r>
                    </a:p>
                    <a:p>
                      <a:pPr marL="0" marR="0" lvl="0" indent="0" algn="l" rtl="0">
                        <a:lnSpc>
                          <a:spcPct val="100000"/>
                        </a:lnSpc>
                        <a:spcBef>
                          <a:spcPts val="0"/>
                        </a:spcBef>
                        <a:spcAft>
                          <a:spcPts val="0"/>
                        </a:spcAft>
                        <a:buClr>
                          <a:schemeClr val="dk1"/>
                        </a:buClr>
                        <a:buSzPts val="1000"/>
                        <a:buFont typeface="Comic Sans MS"/>
                        <a:buNone/>
                      </a:pPr>
                      <a:endParaRPr sz="1100" u="none" strike="noStrike" cap="none">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None/>
                      </a:pPr>
                      <a:endParaRPr sz="500" u="none" strike="noStrike" cap="none">
                        <a:latin typeface="Sassoon Infant Std" panose="020B0503020103030203" pitchFamily="34" charset="0"/>
                        <a:ea typeface="Arial"/>
                        <a:cs typeface="Arial"/>
                        <a:sym typeface="Arial"/>
                      </a:endParaRPr>
                    </a:p>
                  </a:txBody>
                  <a:tcPr marL="91450" marR="91450" marT="45725" marB="45725">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100" u="none" strike="noStrike" cap="none">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1989225">
                <a:tc gridSpan="2">
                  <a:txBody>
                    <a:bodyPr/>
                    <a:lstStyle/>
                    <a:p>
                      <a:pPr marL="0" marR="0" lvl="0" indent="0" algn="l" rtl="0">
                        <a:lnSpc>
                          <a:spcPct val="100000"/>
                        </a:lnSpc>
                        <a:spcBef>
                          <a:spcPts val="0"/>
                        </a:spcBef>
                        <a:spcAft>
                          <a:spcPts val="0"/>
                        </a:spcAft>
                        <a:buClr>
                          <a:schemeClr val="lt1"/>
                        </a:buClr>
                        <a:buSzPts val="1100"/>
                        <a:buFont typeface="Arial"/>
                        <a:buNone/>
                      </a:pPr>
                      <a:r>
                        <a:rPr lang="en-GB" sz="1100" b="1" i="0" u="none" strike="noStrike" cap="none">
                          <a:solidFill>
                            <a:schemeClr val="lt1"/>
                          </a:solidFill>
                          <a:highlight>
                            <a:srgbClr val="000000"/>
                          </a:highlight>
                          <a:latin typeface="Sassoon Infant Std" panose="020B0503020103030203" pitchFamily="34" charset="0"/>
                          <a:ea typeface="Arial"/>
                          <a:cs typeface="Arial"/>
                          <a:sym typeface="Arial"/>
                        </a:rPr>
                        <a:t>Connections</a:t>
                      </a:r>
                      <a:r>
                        <a:rPr lang="en-GB" sz="1100" b="0" i="0" u="none" strike="noStrike" cap="none">
                          <a:solidFill>
                            <a:schemeClr val="lt1"/>
                          </a:solidFill>
                          <a:highlight>
                            <a:srgbClr val="000000"/>
                          </a:highlight>
                          <a:latin typeface="Sassoon Infant Std" panose="020B0503020103030203" pitchFamily="34" charset="0"/>
                          <a:ea typeface="Arial"/>
                          <a:cs typeface="Arial"/>
                          <a:sym typeface="Arial"/>
                        </a:rPr>
                        <a:t>: </a:t>
                      </a:r>
                      <a:endParaRPr sz="1100" b="0" i="0" u="none" strike="noStrike" cap="none">
                        <a:solidFill>
                          <a:srgbClr val="000000"/>
                        </a:solidFill>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chemeClr val="dk1"/>
                        </a:buClr>
                        <a:buSzPts val="1000"/>
                        <a:buFont typeface="Calibri"/>
                        <a:buNone/>
                      </a:pPr>
                      <a:endParaRPr sz="1100" b="0" i="0" u="none" strike="noStrike" cap="none">
                        <a:solidFill>
                          <a:schemeClr val="dk1"/>
                        </a:solidFill>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chemeClr val="dk1"/>
                        </a:buClr>
                        <a:buSzPts val="1000"/>
                        <a:buFont typeface="Comic Sans MS"/>
                        <a:buNone/>
                      </a:pPr>
                      <a:r>
                        <a:rPr lang="en-US" sz="1100" b="0" i="0" u="none" strike="noStrike" cap="none">
                          <a:solidFill>
                            <a:schemeClr val="dk1"/>
                          </a:solidFill>
                          <a:latin typeface="Sassoon Infant Std" panose="020B0503020103030203" pitchFamily="34" charset="0"/>
                          <a:ea typeface="Arial"/>
                          <a:cs typeface="Arial"/>
                          <a:sym typeface="Arial"/>
                        </a:rPr>
                        <a:t>Samba music – made with layers of ostinato performed by a large group using several percussion instruments</a:t>
                      </a:r>
                      <a:endParaRPr>
                        <a:latin typeface="Sassoon Infant Std" panose="020B0503020103030203" pitchFamily="34" charset="0"/>
                      </a:endParaRPr>
                    </a:p>
                    <a:p>
                      <a:pPr marL="0" marR="0" lvl="0" indent="0" algn="l" rtl="0">
                        <a:lnSpc>
                          <a:spcPct val="100000"/>
                        </a:lnSpc>
                        <a:spcBef>
                          <a:spcPts val="0"/>
                        </a:spcBef>
                        <a:spcAft>
                          <a:spcPts val="0"/>
                        </a:spcAft>
                        <a:buClr>
                          <a:schemeClr val="dk1"/>
                        </a:buClr>
                        <a:buSzPts val="1000"/>
                        <a:buFont typeface="Comic Sans MS"/>
                        <a:buNone/>
                      </a:pPr>
                      <a:endParaRPr sz="1100" b="0" i="0" u="none" strike="noStrike" cap="none">
                        <a:solidFill>
                          <a:srgbClr val="000000"/>
                        </a:solidFill>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lang="en-US" sz="1100" u="none" strike="noStrike" cap="none">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lang="en-GB" sz="1100" u="none" strike="noStrike" cap="none">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lang="en-GB" sz="1100" u="none" strike="noStrike" cap="none">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lang="en-GB" sz="1100" u="none" strike="noStrike" cap="none">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lang="en-GB" sz="1100" u="none" strike="noStrike" cap="none">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lang="en-GB" sz="1100" u="none" strike="noStrike" cap="none">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it-IT" sz="1100" i="1" u="none" strike="noStrike" cap="none">
                          <a:latin typeface="Sassoon Infant Std" panose="020B0503020103030203" pitchFamily="34" charset="0"/>
                          <a:ea typeface="Avenir"/>
                          <a:cs typeface="Avenir"/>
                          <a:sym typeface="Avenir"/>
                        </a:rPr>
                        <a:t>Fanfarra (Cabua-Le-Le)</a:t>
                      </a:r>
                      <a:r>
                        <a:rPr lang="it-IT" sz="1100" i="0" u="none" strike="noStrike" cap="none">
                          <a:latin typeface="Sassoon Infant Std" panose="020B0503020103030203" pitchFamily="34" charset="0"/>
                          <a:ea typeface="Avenir"/>
                          <a:cs typeface="Avenir"/>
                          <a:sym typeface="Avenir"/>
                        </a:rPr>
                        <a:t>, </a:t>
                      </a:r>
                      <a:r>
                        <a:rPr lang="it-IT" sz="1100" u="none" strike="noStrike" cap="none">
                          <a:latin typeface="Sassoon Infant Std" panose="020B0503020103030203" pitchFamily="34" charset="0"/>
                          <a:ea typeface="Avenir"/>
                          <a:cs typeface="Avenir"/>
                          <a:sym typeface="Avenir"/>
                        </a:rPr>
                        <a:t>by </a:t>
                      </a:r>
                      <a:r>
                        <a:rPr lang="it-IT" sz="1100">
                          <a:latin typeface="Sassoon Infant Std" panose="020B0503020103030203" pitchFamily="34" charset="0"/>
                        </a:rPr>
                        <a:t>Sérgio</a:t>
                      </a:r>
                      <a:r>
                        <a:rPr lang="it-IT" sz="1100" u="none" strike="noStrike" cap="none">
                          <a:latin typeface="Sassoon Infant Std" panose="020B0503020103030203" pitchFamily="34" charset="0"/>
                          <a:ea typeface="Avenir"/>
                          <a:cs typeface="Avenir"/>
                          <a:sym typeface="Avenir"/>
                        </a:rPr>
                        <a:t> Mendes</a:t>
                      </a:r>
                      <a:endParaRPr sz="1100" u="none" strike="noStrike" cap="none">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None/>
                      </a:pPr>
                      <a:endParaRPr lang="en-US" sz="1100" u="none" strike="noStrike" cap="none">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None/>
                      </a:pPr>
                      <a:endParaRPr lang="en-GB" sz="1100" u="none" strike="noStrike" cap="none">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None/>
                      </a:pPr>
                      <a:endParaRPr lang="en-GB" sz="1100" u="none" strike="noStrike" cap="none">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None/>
                      </a:pPr>
                      <a:endParaRPr lang="en-GB" sz="1100" u="none" strike="noStrike" cap="none">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None/>
                      </a:pPr>
                      <a:endParaRPr lang="en-GB" sz="1100" u="none" strike="noStrike" cap="none">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None/>
                      </a:pPr>
                      <a:endParaRPr lang="en-GB" sz="1100" u="none" strike="noStrike" cap="none">
                        <a:latin typeface="Sassoon Infant Std" panose="020B0503020103030203" pitchFamily="34" charset="0"/>
                        <a:ea typeface="Arial"/>
                        <a:cs typeface="Arial"/>
                        <a:sym typeface="Arial"/>
                      </a:endParaRPr>
                    </a:p>
                    <a:p>
                      <a:pPr marL="0" marR="0" lvl="0" indent="0" algn="l" rtl="0">
                        <a:lnSpc>
                          <a:spcPct val="100000"/>
                        </a:lnSpc>
                        <a:spcBef>
                          <a:spcPts val="0"/>
                        </a:spcBef>
                        <a:spcAft>
                          <a:spcPts val="0"/>
                        </a:spcAft>
                        <a:buNone/>
                      </a:pPr>
                      <a:endParaRPr sz="1100" u="none" strike="noStrike" cap="none">
                        <a:latin typeface="Sassoon Infant Std" panose="020B0503020103030203" pitchFamily="34" charset="0"/>
                        <a:ea typeface="Arial"/>
                        <a:cs typeface="Arial"/>
                        <a:sym typeface="Arial"/>
                      </a:endParaRPr>
                    </a:p>
                  </a:txBody>
                  <a:tcPr marL="91450" marR="91450" marT="45725" marB="45725">
                    <a:lnT w="9525" cap="flat" cmpd="sng">
                      <a:solidFill>
                        <a:srgbClr val="000000">
                          <a:alpha val="0"/>
                        </a:srgbClr>
                      </a:solidFill>
                      <a:prstDash val="solid"/>
                      <a:round/>
                      <a:headEnd type="none" w="sm" len="sm"/>
                      <a:tailEnd type="none" w="sm" len="sm"/>
                    </a:lnT>
                  </a:tcPr>
                </a:tc>
                <a:tc hMerge="1">
                  <a:txBody>
                    <a:bodyPr/>
                    <a:lstStyle/>
                    <a:p>
                      <a:endParaRPr lang="en-US"/>
                    </a:p>
                  </a:txBody>
                  <a:tcPr/>
                </a:tc>
                <a:extLst>
                  <a:ext uri="{0D108BD9-81ED-4DB2-BD59-A6C34878D82A}">
                    <a16:rowId xmlns:a16="http://schemas.microsoft.com/office/drawing/2014/main" val="10002"/>
                  </a:ext>
                </a:extLst>
              </a:tr>
            </a:tbl>
          </a:graphicData>
        </a:graphic>
      </p:graphicFrame>
      <p:pic>
        <p:nvPicPr>
          <p:cNvPr id="36" name="Picture 35" descr="A person playing a keyboard&#10;&#10;Description automatically generated with medium confidence">
            <a:extLst>
              <a:ext uri="{FF2B5EF4-FFF2-40B4-BE49-F238E27FC236}">
                <a16:creationId xmlns:a16="http://schemas.microsoft.com/office/drawing/2014/main" id="{96899CDC-41C0-E34E-1A39-4D0F4E8D9E00}"/>
              </a:ext>
            </a:extLst>
          </p:cNvPr>
          <p:cNvPicPr>
            <a:picLocks noGrp="1" noRot="1" noChangeAspect="1" noMove="1" noResize="1" noEditPoints="1" noAdjustHandles="1" noChangeArrowheads="1" noChangeShapeType="1" noCrop="1"/>
          </p:cNvPicPr>
          <p:nvPr/>
        </p:nvPicPr>
        <p:blipFill>
          <a:blip r:embed="rId3"/>
          <a:stretch>
            <a:fillRect/>
          </a:stretch>
        </p:blipFill>
        <p:spPr>
          <a:xfrm>
            <a:off x="341783" y="8123478"/>
            <a:ext cx="1407228" cy="938152"/>
          </a:xfrm>
          <a:prstGeom prst="rect">
            <a:avLst/>
          </a:prstGeom>
          <a:ln>
            <a:solidFill>
              <a:schemeClr val="tx1"/>
            </a:solidFill>
          </a:ln>
        </p:spPr>
      </p:pic>
      <p:pic>
        <p:nvPicPr>
          <p:cNvPr id="37" name="Picture 36" descr="A group of people playing drums&#10;&#10;Description automatically generated with medium confidence">
            <a:extLst>
              <a:ext uri="{FF2B5EF4-FFF2-40B4-BE49-F238E27FC236}">
                <a16:creationId xmlns:a16="http://schemas.microsoft.com/office/drawing/2014/main" id="{5ED1991A-0FF3-D3E3-0549-F7B4B8FF5D91}"/>
              </a:ext>
            </a:extLst>
          </p:cNvPr>
          <p:cNvPicPr>
            <a:picLocks noGrp="1" noRot="1" noChangeAspect="1" noMove="1" noResize="1" noEditPoints="1" noAdjustHandles="1" noChangeArrowheads="1" noChangeShapeType="1" noCrop="1"/>
          </p:cNvPicPr>
          <p:nvPr/>
        </p:nvPicPr>
        <p:blipFill>
          <a:blip r:embed="rId4"/>
          <a:stretch>
            <a:fillRect/>
          </a:stretch>
        </p:blipFill>
        <p:spPr>
          <a:xfrm>
            <a:off x="341783" y="6774167"/>
            <a:ext cx="1407600" cy="938400"/>
          </a:xfrm>
          <a:prstGeom prst="rect">
            <a:avLst/>
          </a:prstGeom>
          <a:ln>
            <a:solidFill>
              <a:schemeClr val="tx1"/>
            </a:solidFill>
          </a:ln>
        </p:spPr>
      </p:pic>
      <p:pic>
        <p:nvPicPr>
          <p:cNvPr id="38" name="Graphic 37" descr="Sound Medium with solid fill">
            <a:extLst>
              <a:ext uri="{FF2B5EF4-FFF2-40B4-BE49-F238E27FC236}">
                <a16:creationId xmlns:a16="http://schemas.microsoft.com/office/drawing/2014/main" id="{D76EA367-04B4-C0B0-295F-347AEB1E5922}"/>
              </a:ext>
            </a:extLst>
          </p:cNvPr>
          <p:cNvPicPr>
            <a:picLocks noGrp="1" noRot="1" noChangeAspec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1712793" y="1567890"/>
            <a:ext cx="457200" cy="457200"/>
          </a:xfrm>
          <a:prstGeom prst="rect">
            <a:avLst/>
          </a:prstGeom>
        </p:spPr>
      </p:pic>
      <p:pic>
        <p:nvPicPr>
          <p:cNvPr id="39" name="Graphic 38" descr="Bongo outline">
            <a:extLst>
              <a:ext uri="{FF2B5EF4-FFF2-40B4-BE49-F238E27FC236}">
                <a16:creationId xmlns:a16="http://schemas.microsoft.com/office/drawing/2014/main" id="{73D4E8B1-4D31-7162-1A23-4E25D6C9098A}"/>
              </a:ext>
            </a:extLst>
          </p:cNvPr>
          <p:cNvPicPr>
            <a:picLocks noGrp="1" noRot="1" noChangeAspect="1" noMove="1" noResize="1" noEditPoints="1" noAdjustHandles="1" noChangeArrowheads="1" noChangeShapeType="1" noCrop="1"/>
          </p:cNvPicPr>
          <p:nvPr/>
        </p:nvPicPr>
        <p:blipFill>
          <a:blip r:embed="rId7">
            <a:extLst>
              <a:ext uri="{96DAC541-7B7A-43D3-8B79-37D633B846F1}">
                <asvg:svgBlip xmlns:asvg="http://schemas.microsoft.com/office/drawing/2016/SVG/main" r:embed="rId8"/>
              </a:ext>
            </a:extLst>
          </a:blip>
          <a:stretch>
            <a:fillRect/>
          </a:stretch>
        </p:blipFill>
        <p:spPr>
          <a:xfrm>
            <a:off x="3170151" y="5316227"/>
            <a:ext cx="390459" cy="390459"/>
          </a:xfrm>
          <a:prstGeom prst="rect">
            <a:avLst/>
          </a:prstGeom>
        </p:spPr>
      </p:pic>
      <p:pic>
        <p:nvPicPr>
          <p:cNvPr id="40" name="Graphic 39" descr="Drum with solid fill">
            <a:extLst>
              <a:ext uri="{FF2B5EF4-FFF2-40B4-BE49-F238E27FC236}">
                <a16:creationId xmlns:a16="http://schemas.microsoft.com/office/drawing/2014/main" id="{01C9EFD4-E726-28DC-CDCB-68149F2701C6}"/>
              </a:ext>
            </a:extLst>
          </p:cNvPr>
          <p:cNvPicPr>
            <a:picLocks noGrp="1" noRot="1" noChangeAspect="1" noMove="1" noResize="1" noEditPoints="1" noAdjustHandles="1" noChangeArrowheads="1" noChangeShapeType="1" noCrop="1"/>
          </p:cNvPicPr>
          <p:nvPr/>
        </p:nvPicPr>
        <p:blipFill>
          <a:blip r:embed="rId9">
            <a:extLst>
              <a:ext uri="{96DAC541-7B7A-43D3-8B79-37D633B846F1}">
                <asvg:svgBlip xmlns:asvg="http://schemas.microsoft.com/office/drawing/2016/SVG/main" r:embed="rId10"/>
              </a:ext>
            </a:extLst>
          </a:blip>
          <a:stretch>
            <a:fillRect/>
          </a:stretch>
        </p:blipFill>
        <p:spPr>
          <a:xfrm>
            <a:off x="3170151" y="3249565"/>
            <a:ext cx="390459" cy="390459"/>
          </a:xfrm>
          <a:prstGeom prst="rect">
            <a:avLst/>
          </a:prstGeom>
        </p:spPr>
      </p:pic>
      <p:pic>
        <p:nvPicPr>
          <p:cNvPr id="41" name="Graphic 40" descr="Repeat with solid fill">
            <a:extLst>
              <a:ext uri="{FF2B5EF4-FFF2-40B4-BE49-F238E27FC236}">
                <a16:creationId xmlns:a16="http://schemas.microsoft.com/office/drawing/2014/main" id="{2D22664C-F4EA-E04A-4582-4C75D7623B00}"/>
              </a:ext>
            </a:extLst>
          </p:cNvPr>
          <p:cNvPicPr>
            <a:picLocks noGrp="1" noRot="1" noChangeAspect="1" noMove="1" noResize="1" noEditPoints="1" noAdjustHandles="1" noChangeArrowheads="1" noChangeShapeType="1" noCrop="1"/>
          </p:cNvPicPr>
          <p:nvPr/>
        </p:nvPicPr>
        <p:blipFill>
          <a:blip r:embed="rId11">
            <a:extLst>
              <a:ext uri="{96DAC541-7B7A-43D3-8B79-37D633B846F1}">
                <asvg:svgBlip xmlns:asvg="http://schemas.microsoft.com/office/drawing/2016/SVG/main" r:embed="rId12"/>
              </a:ext>
            </a:extLst>
          </a:blip>
          <a:stretch>
            <a:fillRect/>
          </a:stretch>
        </p:blipFill>
        <p:spPr>
          <a:xfrm>
            <a:off x="3170151" y="4082603"/>
            <a:ext cx="390459" cy="390459"/>
          </a:xfrm>
          <a:prstGeom prst="rect">
            <a:avLst/>
          </a:prstGeom>
        </p:spPr>
      </p:pic>
      <p:pic>
        <p:nvPicPr>
          <p:cNvPr id="42" name="Graphic 41" descr="Heartbeat with solid fill">
            <a:extLst>
              <a:ext uri="{FF2B5EF4-FFF2-40B4-BE49-F238E27FC236}">
                <a16:creationId xmlns:a16="http://schemas.microsoft.com/office/drawing/2014/main" id="{EF3499ED-1C03-D70E-CDBB-AB4C8DCD141F}"/>
              </a:ext>
            </a:extLst>
          </p:cNvPr>
          <p:cNvPicPr>
            <a:picLocks noGrp="1" noRot="1" noChangeAspect="1" noMove="1" noResize="1" noEditPoints="1" noAdjustHandles="1" noChangeArrowheads="1" noChangeShapeType="1" noCrop="1"/>
          </p:cNvPicPr>
          <p:nvPr/>
        </p:nvPicPr>
        <p:blipFill>
          <a:blip r:embed="rId13">
            <a:extLst>
              <a:ext uri="{96DAC541-7B7A-43D3-8B79-37D633B846F1}">
                <asvg:svgBlip xmlns:asvg="http://schemas.microsoft.com/office/drawing/2016/SVG/main" r:embed="rId14"/>
              </a:ext>
            </a:extLst>
          </a:blip>
          <a:stretch>
            <a:fillRect/>
          </a:stretch>
        </p:blipFill>
        <p:spPr>
          <a:xfrm>
            <a:off x="3170151" y="3692144"/>
            <a:ext cx="390459" cy="390459"/>
          </a:xfrm>
          <a:prstGeom prst="rect">
            <a:avLst/>
          </a:prstGeom>
        </p:spPr>
      </p:pic>
      <p:sp>
        <p:nvSpPr>
          <p:cNvPr id="43" name="TextBox 42">
            <a:extLst>
              <a:ext uri="{FF2B5EF4-FFF2-40B4-BE49-F238E27FC236}">
                <a16:creationId xmlns:a16="http://schemas.microsoft.com/office/drawing/2014/main" id="{B06A0775-9C5F-686E-7C4B-0E70F15BDC28}"/>
              </a:ext>
            </a:extLst>
          </p:cNvPr>
          <p:cNvSpPr txBox="1">
            <a:spLocks noGrp="1" noRot="1" noMove="1" noResize="1" noEditPoints="1" noAdjustHandles="1" noChangeArrowheads="1" noChangeShapeType="1"/>
          </p:cNvSpPr>
          <p:nvPr/>
        </p:nvSpPr>
        <p:spPr>
          <a:xfrm>
            <a:off x="3178637" y="4473062"/>
            <a:ext cx="373487" cy="477054"/>
          </a:xfrm>
          <a:prstGeom prst="rect">
            <a:avLst/>
          </a:prstGeom>
          <a:noFill/>
        </p:spPr>
        <p:txBody>
          <a:bodyPr wrap="square" rtlCol="0">
            <a:spAutoFit/>
          </a:bodyPr>
          <a:lstStyle/>
          <a:p>
            <a:r>
              <a:rPr lang="en-US" sz="2500" b="1" dirty="0">
                <a:latin typeface="Sassoon Infant Std" panose="020B0503020103030203" pitchFamily="34" charset="0"/>
              </a:rPr>
              <a:t>&lt;</a:t>
            </a:r>
            <a:endParaRPr lang="en-GB" sz="2500" b="1" dirty="0">
              <a:latin typeface="Sassoon Infant Std" panose="020B0503020103030203" pitchFamily="34" charset="0"/>
            </a:endParaRPr>
          </a:p>
        </p:txBody>
      </p:sp>
      <p:sp>
        <p:nvSpPr>
          <p:cNvPr id="44" name="TextBox 43">
            <a:extLst>
              <a:ext uri="{FF2B5EF4-FFF2-40B4-BE49-F238E27FC236}">
                <a16:creationId xmlns:a16="http://schemas.microsoft.com/office/drawing/2014/main" id="{0CE2516F-4A91-3C0C-953E-12E7201A69E4}"/>
              </a:ext>
            </a:extLst>
          </p:cNvPr>
          <p:cNvSpPr txBox="1">
            <a:spLocks noGrp="1" noRot="1" noMove="1" noResize="1" noEditPoints="1" noAdjustHandles="1" noChangeArrowheads="1" noChangeShapeType="1"/>
          </p:cNvSpPr>
          <p:nvPr/>
        </p:nvSpPr>
        <p:spPr>
          <a:xfrm rot="10800000">
            <a:off x="3178637" y="4829046"/>
            <a:ext cx="373487" cy="477054"/>
          </a:xfrm>
          <a:prstGeom prst="rect">
            <a:avLst/>
          </a:prstGeom>
          <a:noFill/>
        </p:spPr>
        <p:txBody>
          <a:bodyPr wrap="square" rtlCol="0">
            <a:spAutoFit/>
          </a:bodyPr>
          <a:lstStyle/>
          <a:p>
            <a:r>
              <a:rPr lang="en-US" sz="2500" b="1" dirty="0">
                <a:latin typeface="Sassoon Infant Std" panose="020B0503020103030203" pitchFamily="34" charset="0"/>
              </a:rPr>
              <a:t>&lt;</a:t>
            </a:r>
            <a:endParaRPr lang="en-GB" sz="2500" b="1" dirty="0">
              <a:latin typeface="Sassoon Infant Std" panose="020B0503020103030203"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6">
            <a:extLst>
              <a:ext uri="{FF2B5EF4-FFF2-40B4-BE49-F238E27FC236}">
                <a16:creationId xmlns:a16="http://schemas.microsoft.com/office/drawing/2014/main" id="{F742BF57-5817-0C93-B4DC-81420E0C277A}"/>
              </a:ext>
            </a:extLst>
          </p:cNvPr>
          <p:cNvGraphicFramePr>
            <a:graphicFrameLocks noGrp="1" noDrilldown="1" noMove="1" noResize="1"/>
          </p:cNvGraphicFramePr>
          <p:nvPr>
            <p:extLst>
              <p:ext uri="{D42A27DB-BD31-4B8C-83A1-F6EECF244321}">
                <p14:modId xmlns:p14="http://schemas.microsoft.com/office/powerpoint/2010/main" val="4266814246"/>
              </p:ext>
            </p:extLst>
          </p:nvPr>
        </p:nvGraphicFramePr>
        <p:xfrm>
          <a:off x="233003" y="652959"/>
          <a:ext cx="7093668" cy="8760430"/>
        </p:xfrm>
        <a:graphic>
          <a:graphicData uri="http://schemas.openxmlformats.org/drawingml/2006/table">
            <a:tbl>
              <a:tblPr firstRow="1" bandRow="1">
                <a:tableStyleId>{5940675A-B579-460E-94D1-54222C63F5DA}</a:tableStyleId>
              </a:tblPr>
              <a:tblGrid>
                <a:gridCol w="648000">
                  <a:extLst>
                    <a:ext uri="{9D8B030D-6E8A-4147-A177-3AD203B41FA5}">
                      <a16:colId xmlns:a16="http://schemas.microsoft.com/office/drawing/2014/main" val="1191364630"/>
                    </a:ext>
                  </a:extLst>
                </a:gridCol>
                <a:gridCol w="1074278">
                  <a:extLst>
                    <a:ext uri="{9D8B030D-6E8A-4147-A177-3AD203B41FA5}">
                      <a16:colId xmlns:a16="http://schemas.microsoft.com/office/drawing/2014/main" val="3651466776"/>
                    </a:ext>
                  </a:extLst>
                </a:gridCol>
                <a:gridCol w="1074278">
                  <a:extLst>
                    <a:ext uri="{9D8B030D-6E8A-4147-A177-3AD203B41FA5}">
                      <a16:colId xmlns:a16="http://schemas.microsoft.com/office/drawing/2014/main" val="3525298952"/>
                    </a:ext>
                  </a:extLst>
                </a:gridCol>
                <a:gridCol w="1074278">
                  <a:extLst>
                    <a:ext uri="{9D8B030D-6E8A-4147-A177-3AD203B41FA5}">
                      <a16:colId xmlns:a16="http://schemas.microsoft.com/office/drawing/2014/main" val="1318780576"/>
                    </a:ext>
                  </a:extLst>
                </a:gridCol>
                <a:gridCol w="1074278">
                  <a:extLst>
                    <a:ext uri="{9D8B030D-6E8A-4147-A177-3AD203B41FA5}">
                      <a16:colId xmlns:a16="http://schemas.microsoft.com/office/drawing/2014/main" val="545897672"/>
                    </a:ext>
                  </a:extLst>
                </a:gridCol>
                <a:gridCol w="1074278">
                  <a:extLst>
                    <a:ext uri="{9D8B030D-6E8A-4147-A177-3AD203B41FA5}">
                      <a16:colId xmlns:a16="http://schemas.microsoft.com/office/drawing/2014/main" val="1099236504"/>
                    </a:ext>
                  </a:extLst>
                </a:gridCol>
                <a:gridCol w="1074278">
                  <a:extLst>
                    <a:ext uri="{9D8B030D-6E8A-4147-A177-3AD203B41FA5}">
                      <a16:colId xmlns:a16="http://schemas.microsoft.com/office/drawing/2014/main" val="2788116164"/>
                    </a:ext>
                  </a:extLst>
                </a:gridCol>
              </a:tblGrid>
              <a:tr h="250270">
                <a:tc>
                  <a:txBody>
                    <a:bodyPr/>
                    <a:lstStyle/>
                    <a:p>
                      <a:pPr algn="ctr"/>
                      <a:r>
                        <a:rPr lang="en-US" sz="700" b="1" dirty="0">
                          <a:latin typeface="Avenir" panose="02000503020000020003"/>
                        </a:rPr>
                        <a:t>Year</a:t>
                      </a:r>
                      <a:endParaRPr lang="en-GB" sz="700" b="1" dirty="0">
                        <a:latin typeface="Avenir" panose="02000503020000020003"/>
                      </a:endParaRPr>
                    </a:p>
                  </a:txBody>
                  <a:tcPr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700" b="1" dirty="0">
                          <a:latin typeface="Avenir" panose="02000503020000020003"/>
                        </a:rPr>
                        <a:t>Block A</a:t>
                      </a:r>
                      <a:endParaRPr lang="en-GB" sz="700" b="1" dirty="0">
                        <a:latin typeface="Avenir" panose="02000503020000020003"/>
                      </a:endParaRPr>
                    </a:p>
                  </a:txBody>
                  <a:tcPr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700" b="1" dirty="0">
                          <a:latin typeface="Avenir" panose="02000503020000020003"/>
                        </a:rPr>
                        <a:t>Block B</a:t>
                      </a:r>
                      <a:endParaRPr lang="en-GB" sz="700" b="1" dirty="0">
                        <a:latin typeface="Avenir" panose="02000503020000020003"/>
                      </a:endParaRPr>
                    </a:p>
                  </a:txBody>
                  <a:tcPr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700" b="1" dirty="0">
                          <a:latin typeface="Avenir" panose="02000503020000020003"/>
                        </a:rPr>
                        <a:t>Block C</a:t>
                      </a:r>
                      <a:endParaRPr lang="en-GB" sz="700" b="1" dirty="0">
                        <a:latin typeface="Avenir" panose="02000503020000020003"/>
                      </a:endParaRPr>
                    </a:p>
                  </a:txBody>
                  <a:tcPr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700" b="1" dirty="0">
                          <a:latin typeface="Avenir" panose="02000503020000020003"/>
                        </a:rPr>
                        <a:t>Block D</a:t>
                      </a:r>
                      <a:endParaRPr lang="en-GB" sz="700" b="1" dirty="0">
                        <a:latin typeface="Avenir" panose="02000503020000020003"/>
                      </a:endParaRPr>
                    </a:p>
                  </a:txBody>
                  <a:tcPr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700" b="1" dirty="0">
                          <a:latin typeface="Avenir" panose="02000503020000020003"/>
                        </a:rPr>
                        <a:t>Block E</a:t>
                      </a:r>
                      <a:endParaRPr lang="en-GB" sz="700" b="1" dirty="0">
                        <a:latin typeface="Avenir" panose="02000503020000020003"/>
                      </a:endParaRPr>
                    </a:p>
                  </a:txBody>
                  <a:tcPr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700" b="1" dirty="0">
                          <a:latin typeface="Avenir" panose="02000503020000020003"/>
                        </a:rPr>
                        <a:t>Block F </a:t>
                      </a:r>
                    </a:p>
                  </a:txBody>
                  <a:tcPr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1389064"/>
                  </a:ext>
                </a:extLst>
              </a:tr>
              <a:tr h="360000">
                <a:tc rowSpan="3">
                  <a:txBody>
                    <a:bodyPr/>
                    <a:lstStyle/>
                    <a:p>
                      <a:pPr algn="ctr"/>
                      <a:r>
                        <a:rPr lang="en-US" sz="700" b="1" dirty="0">
                          <a:latin typeface="Avenir" panose="02000503020000020003"/>
                        </a:rPr>
                        <a:t>1</a:t>
                      </a:r>
                    </a:p>
                    <a:p>
                      <a:pPr algn="ctr"/>
                      <a:r>
                        <a:rPr lang="en-US" sz="700" b="1" dirty="0">
                          <a:latin typeface="Avenir" panose="02000503020000020003"/>
                        </a:rPr>
                        <a:t>Tuned and untuned percussion</a:t>
                      </a:r>
                      <a:endParaRPr lang="en-GB" sz="700" b="1" dirty="0">
                        <a:latin typeface="Avenir" panose="02000503020000020003"/>
                      </a:endParaRP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CEE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dirty="0">
                          <a:latin typeface="Avenir" panose="02000503020000020003"/>
                        </a:rPr>
                        <a:t>Singing</a:t>
                      </a:r>
                      <a:endParaRPr lang="en-GB" sz="700" b="1"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EE8"/>
                    </a:solidFill>
                  </a:tcPr>
                </a:tc>
                <a:tc>
                  <a:txBody>
                    <a:bodyPr/>
                    <a:lstStyle/>
                    <a:p>
                      <a:pPr algn="ctr"/>
                      <a:r>
                        <a:rPr lang="en-US" sz="700" b="1" dirty="0">
                          <a:latin typeface="Avenir" panose="02000503020000020003"/>
                        </a:rPr>
                        <a:t>Untuned percussion</a:t>
                      </a:r>
                      <a:endParaRPr lang="en-GB" sz="700" b="1"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E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dirty="0">
                          <a:latin typeface="Avenir" panose="02000503020000020003"/>
                        </a:rPr>
                        <a:t>Singing</a:t>
                      </a:r>
                      <a:endParaRPr lang="en-GB" sz="700" b="1"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E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dirty="0">
                          <a:latin typeface="Avenir" panose="02000503020000020003"/>
                        </a:rPr>
                        <a:t>Untuned percussion</a:t>
                      </a:r>
                      <a:endParaRPr lang="en-GB" sz="700" b="1"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E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dirty="0">
                          <a:latin typeface="Avenir" panose="02000503020000020003"/>
                        </a:rPr>
                        <a:t>Singing</a:t>
                      </a:r>
                      <a:endParaRPr lang="en-GB" sz="700" b="1"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EE8"/>
                    </a:solidFill>
                  </a:tcPr>
                </a:tc>
                <a:tc>
                  <a:txBody>
                    <a:bodyPr/>
                    <a:lstStyle/>
                    <a:p>
                      <a:pPr algn="ctr"/>
                      <a:r>
                        <a:rPr lang="en-US" sz="700" b="1" dirty="0">
                          <a:latin typeface="Avenir" panose="02000503020000020003"/>
                        </a:rPr>
                        <a:t>Tuned percussion</a:t>
                      </a:r>
                      <a:endParaRPr lang="en-GB" sz="700" b="1" dirty="0">
                        <a:latin typeface="Avenir" panose="02000503020000020003"/>
                      </a:endParaRP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EE8"/>
                    </a:solidFill>
                  </a:tcPr>
                </a:tc>
                <a:extLst>
                  <a:ext uri="{0D108BD9-81ED-4DB2-BD59-A6C34878D82A}">
                    <a16:rowId xmlns:a16="http://schemas.microsoft.com/office/drawing/2014/main" val="3766191735"/>
                  </a:ext>
                </a:extLst>
              </a:tr>
              <a:tr h="468000">
                <a:tc vMerge="1">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Singing focus: Being together in music</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Untuned focus: Introducing rhythm and pulse</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Singing focus: Introducing pitch</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Untuned focus: Introducing tempo and dynamic </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Singing focus: Exploring emotions through music</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Tuned focus: Experimenting with sounds (duration)</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9001108"/>
                  </a:ext>
                </a:extLst>
              </a:tr>
              <a:tr h="468000">
                <a:tc vMerge="1">
                  <a:txBody>
                    <a:bodyPr/>
                    <a:lstStyle/>
                    <a:p>
                      <a:endParaRPr lang="en-GB"/>
                    </a:p>
                  </a:txBody>
                  <a:tcPr/>
                </a:tc>
                <a:tc>
                  <a:txBody>
                    <a:bodyPr/>
                    <a:lstStyle/>
                    <a:p>
                      <a:pPr algn="ctr"/>
                      <a:r>
                        <a:rPr lang="en-US" sz="700" b="0" dirty="0">
                          <a:latin typeface="Avenir" panose="02000503020000020003"/>
                        </a:rPr>
                        <a:t>Control the voice – nursery rhymes</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Representing sounds pictorially</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Identify changes in sounds (high/low)</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Identify changes in sounds (fast/slow, loud/soft)</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Responding to music</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700" b="0" dirty="0">
                          <a:latin typeface="Avenir" panose="02000503020000020003"/>
                        </a:rPr>
                        <a:t>Representing sounds pictorially</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6112393"/>
                  </a:ext>
                </a:extLst>
              </a:tr>
              <a:tr h="14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 b="1" dirty="0">
                        <a:latin typeface="Avenir" panose="02000503020000020003"/>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 b="1" dirty="0">
                        <a:latin typeface="Avenir" panose="02000503020000020003"/>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 b="1" dirty="0">
                        <a:latin typeface="Avenir" panose="02000503020000020003"/>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 b="1" dirty="0">
                        <a:latin typeface="Avenir" panose="02000503020000020003"/>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 b="1" dirty="0">
                        <a:latin typeface="Avenir" panose="02000503020000020003"/>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 b="1" dirty="0">
                        <a:latin typeface="Avenir" panose="02000503020000020003"/>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 b="1" dirty="0">
                        <a:latin typeface="Avenir" panose="02000503020000020003"/>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5646985"/>
                  </a:ext>
                </a:extLst>
              </a:tr>
              <a:tr h="360000">
                <a:tc rowSpan="3">
                  <a:txBody>
                    <a:bodyPr/>
                    <a:lstStyle/>
                    <a:p>
                      <a:pPr algn="ctr"/>
                      <a:r>
                        <a:rPr lang="en-US" sz="700" b="1" dirty="0">
                          <a:latin typeface="Avenir" panose="02000503020000020003"/>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dirty="0">
                          <a:latin typeface="Avenir" panose="02000503020000020003"/>
                        </a:rPr>
                        <a:t>Tuned and untuned percussion</a:t>
                      </a:r>
                      <a:endParaRPr lang="en-GB" sz="700" b="1" dirty="0">
                        <a:latin typeface="Avenir" panose="02000503020000020003"/>
                      </a:endParaRP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CEE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dirty="0">
                          <a:latin typeface="Avenir" panose="02000503020000020003"/>
                        </a:rPr>
                        <a:t>Untuned percussion</a:t>
                      </a:r>
                      <a:endParaRPr lang="en-GB" sz="700" b="1"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CEE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dirty="0">
                          <a:latin typeface="Avenir" panose="02000503020000020003"/>
                        </a:rPr>
                        <a:t>Singing</a:t>
                      </a:r>
                      <a:endParaRPr lang="en-GB" sz="700" b="1"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E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dirty="0">
                          <a:latin typeface="Avenir" panose="02000503020000020003"/>
                        </a:rPr>
                        <a:t>Untuned percussion</a:t>
                      </a:r>
                      <a:endParaRPr lang="en-GB" sz="700" b="1"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E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dirty="0">
                          <a:latin typeface="Avenir" panose="02000503020000020003"/>
                        </a:rPr>
                        <a:t>Singing</a:t>
                      </a:r>
                      <a:endParaRPr lang="en-GB" sz="700" b="1"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E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dirty="0">
                          <a:latin typeface="Avenir" panose="02000503020000020003"/>
                        </a:rPr>
                        <a:t>Tuned percussion</a:t>
                      </a:r>
                      <a:endParaRPr lang="en-GB" sz="700" b="1"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E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dirty="0">
                          <a:latin typeface="Avenir" panose="02000503020000020003"/>
                        </a:rPr>
                        <a:t>Singing</a:t>
                      </a:r>
                      <a:endParaRPr lang="en-GB" sz="700" b="1" dirty="0">
                        <a:latin typeface="Avenir" panose="02000503020000020003"/>
                      </a:endParaRP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EE8"/>
                    </a:solidFill>
                  </a:tcPr>
                </a:tc>
                <a:extLst>
                  <a:ext uri="{0D108BD9-81ED-4DB2-BD59-A6C34878D82A}">
                    <a16:rowId xmlns:a16="http://schemas.microsoft.com/office/drawing/2014/main" val="770448538"/>
                  </a:ext>
                </a:extLst>
              </a:tr>
              <a:tr h="468000">
                <a:tc vMerge="1">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Untuned focus: Experimenting with sounds 2</a:t>
                      </a:r>
                      <a:endParaRPr lang="en-GB" sz="700" b="0" dirty="0">
                        <a:latin typeface="Avenir" panose="02000503020000020003"/>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B8A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panose="02000503020000020003"/>
                          <a:ea typeface="+mn-ea"/>
                          <a:cs typeface="+mn-cs"/>
                        </a:rPr>
                        <a:t>Singing focus: </a:t>
                      </a:r>
                      <a:r>
                        <a:rPr lang="en-US" sz="700" b="0" dirty="0">
                          <a:latin typeface="Avenir" panose="02000503020000020003"/>
                        </a:rPr>
                        <a:t>Being together in music 2</a:t>
                      </a:r>
                      <a:endParaRPr lang="en-GB" sz="700" b="0" dirty="0">
                        <a:latin typeface="Avenir" panose="02000503020000020003"/>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Untuned focus: Introducing rhythm and pulse 2</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panose="02000503020000020003"/>
                          <a:ea typeface="+mn-ea"/>
                          <a:cs typeface="+mn-cs"/>
                        </a:rPr>
                        <a:t>Singing focus: </a:t>
                      </a:r>
                      <a:r>
                        <a:rPr lang="en-US" sz="700" b="0" dirty="0">
                          <a:latin typeface="Avenir" panose="02000503020000020003"/>
                        </a:rPr>
                        <a:t>Introducing pitch</a:t>
                      </a:r>
                      <a:r>
                        <a:rPr lang="en-GB" sz="700" b="0" dirty="0">
                          <a:latin typeface="Avenir" panose="02000503020000020003"/>
                        </a:rPr>
                        <a:t>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Tuned focus: Introducing tempo and dynamic </a:t>
                      </a:r>
                      <a:r>
                        <a:rPr kumimoji="0" lang="en-GB" sz="700" b="0" i="0" u="none" strike="noStrike" kern="1200" cap="none" spc="0" normalizeH="0" baseline="0" noProof="0" dirty="0">
                          <a:ln>
                            <a:noFill/>
                          </a:ln>
                          <a:solidFill>
                            <a:prstClr val="black"/>
                          </a:solidFill>
                          <a:effectLst/>
                          <a:uLnTx/>
                          <a:uFillTx/>
                          <a:latin typeface="Avenir" panose="02000503020000020003"/>
                          <a:ea typeface="+mn-ea"/>
                          <a:cs typeface="+mn-cs"/>
                        </a:rPr>
                        <a:t>2</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panose="02000503020000020003"/>
                          <a:ea typeface="+mn-ea"/>
                          <a:cs typeface="+mn-cs"/>
                        </a:rPr>
                        <a:t>Singing focus: </a:t>
                      </a:r>
                      <a:r>
                        <a:rPr lang="en-US" sz="700" b="0" dirty="0">
                          <a:latin typeface="Avenir" panose="02000503020000020003"/>
                        </a:rPr>
                        <a:t>Exploring emotions through music</a:t>
                      </a:r>
                      <a:r>
                        <a:rPr lang="en-GB" sz="700" b="0" dirty="0">
                          <a:latin typeface="Avenir" panose="02000503020000020003"/>
                        </a:rPr>
                        <a:t> 2</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8695151"/>
                  </a:ext>
                </a:extLst>
              </a:tr>
              <a:tr h="432000">
                <a:tc vMerge="1">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Exploring ostinato</a:t>
                      </a:r>
                      <a:endParaRPr lang="en-GB" sz="700" b="0" dirty="0">
                        <a:latin typeface="Avenir" panose="02000503020000020003"/>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EB8A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Control the voice – sing as a choir</a:t>
                      </a:r>
                      <a:endParaRPr lang="en-GB" sz="700" b="0" dirty="0">
                        <a:latin typeface="Avenir" panose="02000503020000020003"/>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Compose short patterns</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Control and describe pitch</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Control and describe tempo and dynamic</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Choose sounds to create an effect</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1642923"/>
                  </a:ext>
                </a:extLst>
              </a:tr>
              <a:tr h="144000">
                <a:tc>
                  <a:txBody>
                    <a:bodyPr/>
                    <a:lstStyle/>
                    <a:p>
                      <a:pPr algn="ctr"/>
                      <a:endParaRPr lang="en-GB" sz="100" b="1" dirty="0">
                        <a:latin typeface="Avenir" panose="02000503020000020003"/>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 b="1" dirty="0">
                        <a:latin typeface="Avenir" panose="02000503020000020003"/>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 b="1" dirty="0">
                        <a:latin typeface="Avenir" panose="02000503020000020003"/>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 b="1" dirty="0">
                        <a:latin typeface="Avenir" panose="02000503020000020003"/>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 b="1" dirty="0">
                        <a:latin typeface="Avenir" panose="02000503020000020003"/>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 b="1" dirty="0">
                        <a:latin typeface="Avenir" panose="02000503020000020003"/>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 b="1" dirty="0">
                        <a:latin typeface="Avenir" panose="02000503020000020003"/>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94326156"/>
                  </a:ext>
                </a:extLst>
              </a:tr>
              <a:tr h="360000">
                <a:tc rowSpan="3">
                  <a:txBody>
                    <a:bodyPr/>
                    <a:lstStyle/>
                    <a:p>
                      <a:pPr algn="ctr"/>
                      <a:r>
                        <a:rPr lang="en-US" sz="700" b="1" dirty="0">
                          <a:latin typeface="Avenir" panose="02000503020000020003"/>
                        </a:rPr>
                        <a:t>3</a:t>
                      </a:r>
                    </a:p>
                    <a:p>
                      <a:pPr algn="ctr"/>
                      <a:r>
                        <a:rPr lang="en-US" sz="700" b="1" dirty="0">
                          <a:latin typeface="Avenir" panose="02000503020000020003"/>
                        </a:rPr>
                        <a:t>Mastering the glockenspiel</a:t>
                      </a:r>
                      <a:endParaRPr lang="en-GB" sz="700" b="1" dirty="0">
                        <a:latin typeface="Avenir" panose="02000503020000020003"/>
                      </a:endParaRP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CEE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dirty="0">
                          <a:latin typeface="Avenir" panose="02000503020000020003"/>
                        </a:rPr>
                        <a:t>Singing</a:t>
                      </a:r>
                      <a:endParaRPr lang="en-GB" sz="700" b="1"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E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dirty="0">
                          <a:latin typeface="Avenir" panose="02000503020000020003"/>
                        </a:rPr>
                        <a:t>Untuned percussion</a:t>
                      </a:r>
                      <a:endParaRPr lang="en-GB" sz="700" b="1"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E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dirty="0">
                          <a:latin typeface="Avenir" panose="02000503020000020003"/>
                        </a:rPr>
                        <a:t>Singing</a:t>
                      </a:r>
                      <a:endParaRPr lang="en-GB" sz="700" b="1"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E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dirty="0">
                          <a:latin typeface="Avenir" panose="02000503020000020003"/>
                        </a:rPr>
                        <a:t>Glockenspiel</a:t>
                      </a:r>
                      <a:endParaRPr lang="en-GB" sz="700" b="1"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E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dirty="0">
                          <a:latin typeface="Avenir" panose="02000503020000020003"/>
                        </a:rPr>
                        <a:t>Glockenspiel</a:t>
                      </a:r>
                      <a:endParaRPr lang="en-GB" sz="700" b="1"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E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dirty="0">
                          <a:latin typeface="Avenir" panose="02000503020000020003"/>
                        </a:rPr>
                        <a:t>Range of instruments studied</a:t>
                      </a:r>
                      <a:endParaRPr lang="en-GB" sz="700" b="1" dirty="0">
                        <a:latin typeface="Avenir" panose="02000503020000020003"/>
                      </a:endParaRP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EE8"/>
                    </a:solidFill>
                  </a:tcPr>
                </a:tc>
                <a:extLst>
                  <a:ext uri="{0D108BD9-81ED-4DB2-BD59-A6C34878D82A}">
                    <a16:rowId xmlns:a16="http://schemas.microsoft.com/office/drawing/2014/main" val="1176525494"/>
                  </a:ext>
                </a:extLst>
              </a:tr>
              <a:tr h="468000">
                <a:tc vMerge="1">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Singing focus: Introducing texture</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Untuned focus: Mastering rhythm</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Singing focus: The history of singing</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Tuned focus: Musical notation</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Tuned focus: Composition</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Performance focus: Introducing timbre</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75092196"/>
                  </a:ext>
                </a:extLst>
              </a:tr>
              <a:tr h="468000">
                <a:tc vMerge="1">
                  <a:txBody>
                    <a:bodyPr/>
                    <a:lstStyle/>
                    <a:p>
                      <a:endParaRPr lang="en-GB"/>
                    </a:p>
                  </a:txBody>
                  <a:tcPr/>
                </a:tc>
                <a:tc>
                  <a:txBody>
                    <a:bodyPr/>
                    <a:lstStyle/>
                    <a:p>
                      <a:pPr algn="ctr"/>
                      <a:r>
                        <a:rPr lang="en-US" sz="700" b="0" dirty="0">
                          <a:latin typeface="Avenir" panose="02000503020000020003"/>
                        </a:rPr>
                        <a:t>Sing parts in an ensemble (e.g. rounds)</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Recognise beats in a bar (time signatures/</a:t>
                      </a:r>
                      <a:r>
                        <a:rPr lang="en-US" sz="700" b="0" dirty="0" err="1">
                          <a:latin typeface="Avenir" panose="02000503020000020003"/>
                        </a:rPr>
                        <a:t>metre</a:t>
                      </a:r>
                      <a:r>
                        <a:rPr lang="en-US" sz="700" b="0" dirty="0">
                          <a:latin typeface="Avenir" panose="02000503020000020003"/>
                        </a:rPr>
                        <a:t>)</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Singing for togetherness e.g. folk songs, war chants, hymns</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Introduce the staff</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Compose in pairs</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700" b="0" dirty="0">
                          <a:latin typeface="Avenir" panose="02000503020000020003"/>
                        </a:rPr>
                        <a:t>Perform as an ensemble (range of instruments)</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0071223"/>
                  </a:ext>
                </a:extLst>
              </a:tr>
              <a:tr h="14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 b="1" dirty="0">
                        <a:latin typeface="Avenir" panose="02000503020000020003"/>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 b="1" dirty="0">
                        <a:latin typeface="Avenir" panose="02000503020000020003"/>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 b="1" dirty="0">
                        <a:latin typeface="Avenir" panose="02000503020000020003"/>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 b="1" dirty="0">
                        <a:latin typeface="Avenir" panose="02000503020000020003"/>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 b="1" dirty="0">
                        <a:latin typeface="Avenir" panose="02000503020000020003"/>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 b="1" dirty="0">
                        <a:latin typeface="Avenir" panose="02000503020000020003"/>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 b="1" dirty="0">
                        <a:latin typeface="Avenir" panose="02000503020000020003"/>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6290490"/>
                  </a:ext>
                </a:extLst>
              </a:tr>
              <a:tr h="360000">
                <a:tc rowSpan="3">
                  <a:txBody>
                    <a:bodyPr/>
                    <a:lstStyle/>
                    <a:p>
                      <a:pPr algn="ctr"/>
                      <a:r>
                        <a:rPr lang="en-US" sz="700" b="1" dirty="0">
                          <a:latin typeface="Avenir" panose="02000503020000020003"/>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dirty="0">
                          <a:latin typeface="Avenir" panose="02000503020000020003"/>
                        </a:rPr>
                        <a:t>Mastering the glockenspiel</a:t>
                      </a:r>
                      <a:endParaRPr lang="en-GB" sz="700" b="1" dirty="0">
                        <a:latin typeface="Avenir" panose="02000503020000020003"/>
                      </a:endParaRP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CEE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dirty="0">
                          <a:latin typeface="Avenir" panose="02000503020000020003"/>
                        </a:rPr>
                        <a:t>Untuned percussion</a:t>
                      </a:r>
                      <a:endParaRPr lang="en-GB" sz="700" b="1"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E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dirty="0">
                          <a:latin typeface="Avenir" panose="02000503020000020003"/>
                        </a:rPr>
                        <a:t>Singing</a:t>
                      </a:r>
                      <a:endParaRPr lang="en-GB" sz="700" b="1"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E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dirty="0">
                          <a:latin typeface="Avenir" panose="02000503020000020003"/>
                        </a:rPr>
                        <a:t>Glockenspiel</a:t>
                      </a:r>
                      <a:endParaRPr lang="en-GB" sz="700" b="1"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E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dirty="0">
                          <a:latin typeface="Avenir" panose="02000503020000020003"/>
                        </a:rPr>
                        <a:t>Singing</a:t>
                      </a:r>
                      <a:endParaRPr lang="en-GB" sz="700" b="1"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E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dirty="0">
                          <a:latin typeface="Avenir" panose="02000503020000020003"/>
                        </a:rPr>
                        <a:t>Glockenspiel</a:t>
                      </a:r>
                      <a:endParaRPr lang="en-GB" sz="700" b="1"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E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dirty="0">
                          <a:latin typeface="Avenir" panose="02000503020000020003"/>
                        </a:rPr>
                        <a:t>Range of instruments studied</a:t>
                      </a:r>
                      <a:endParaRPr lang="en-GB" sz="700" b="1" dirty="0">
                        <a:latin typeface="Avenir" panose="02000503020000020003"/>
                      </a:endParaRP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EE8"/>
                    </a:solidFill>
                  </a:tcPr>
                </a:tc>
                <a:extLst>
                  <a:ext uri="{0D108BD9-81ED-4DB2-BD59-A6C34878D82A}">
                    <a16:rowId xmlns:a16="http://schemas.microsoft.com/office/drawing/2014/main" val="2430676278"/>
                  </a:ext>
                </a:extLst>
              </a:tr>
              <a:tr h="468000">
                <a:tc vMerge="1">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Untuned focus: Mastering rhythm</a:t>
                      </a:r>
                      <a:r>
                        <a:rPr lang="en-GB" sz="700" b="0" dirty="0">
                          <a:latin typeface="Avenir" panose="02000503020000020003"/>
                        </a:rPr>
                        <a:t>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panose="02000503020000020003"/>
                          <a:ea typeface="+mn-ea"/>
                          <a:cs typeface="+mn-cs"/>
                        </a:rPr>
                        <a:t>Singing focus: </a:t>
                      </a:r>
                      <a:r>
                        <a:rPr lang="en-US" sz="700" b="0" dirty="0">
                          <a:latin typeface="Avenir" panose="02000503020000020003"/>
                        </a:rPr>
                        <a:t>Introducing texture</a:t>
                      </a:r>
                      <a:r>
                        <a:rPr kumimoji="0" lang="en-GB" sz="700" b="0" i="0" u="none" strike="noStrike" kern="1200" cap="none" spc="0" normalizeH="0" baseline="0" noProof="0" dirty="0">
                          <a:ln>
                            <a:noFill/>
                          </a:ln>
                          <a:solidFill>
                            <a:prstClr val="black"/>
                          </a:solidFill>
                          <a:effectLst/>
                          <a:uLnTx/>
                          <a:uFillTx/>
                          <a:latin typeface="Avenir" panose="02000503020000020003"/>
                          <a:ea typeface="+mn-ea"/>
                          <a:cs typeface="+mn-cs"/>
                        </a:rPr>
                        <a:t> 2</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Tuned focus: Musical notation</a:t>
                      </a:r>
                      <a:r>
                        <a:rPr lang="en-GB" sz="700" b="0" dirty="0">
                          <a:latin typeface="Avenir" panose="02000503020000020003"/>
                        </a:rPr>
                        <a:t>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panose="02000503020000020003"/>
                          <a:ea typeface="+mn-ea"/>
                          <a:cs typeface="+mn-cs"/>
                        </a:rPr>
                        <a:t>Singing focus: </a:t>
                      </a:r>
                      <a:r>
                        <a:rPr lang="en-US" sz="700" b="0" dirty="0">
                          <a:latin typeface="Avenir" panose="02000503020000020003"/>
                        </a:rPr>
                        <a:t>The history of singing</a:t>
                      </a:r>
                      <a:r>
                        <a:rPr kumimoji="0" lang="en-GB" sz="700" b="0" i="0" u="none" strike="noStrike" kern="1200" cap="none" spc="0" normalizeH="0" baseline="0" noProof="0" dirty="0">
                          <a:ln>
                            <a:noFill/>
                          </a:ln>
                          <a:solidFill>
                            <a:prstClr val="black"/>
                          </a:solidFill>
                          <a:effectLst/>
                          <a:uLnTx/>
                          <a:uFillTx/>
                          <a:latin typeface="Avenir" panose="02000503020000020003"/>
                          <a:ea typeface="+mn-ea"/>
                          <a:cs typeface="+mn-cs"/>
                        </a:rPr>
                        <a:t> 2</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Performance focus: Composition</a:t>
                      </a:r>
                      <a:r>
                        <a:rPr kumimoji="0" lang="en-GB" sz="700" b="0" i="0" u="none" strike="noStrike" kern="1200" cap="none" spc="0" normalizeH="0" baseline="0" noProof="0" dirty="0">
                          <a:ln>
                            <a:noFill/>
                          </a:ln>
                          <a:solidFill>
                            <a:prstClr val="black"/>
                          </a:solidFill>
                          <a:effectLst/>
                          <a:uLnTx/>
                          <a:uFillTx/>
                          <a:latin typeface="Avenir" panose="02000503020000020003"/>
                          <a:ea typeface="+mn-ea"/>
                          <a:cs typeface="+mn-cs"/>
                        </a:rPr>
                        <a:t> 2</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Tuned focus: Introducing timbre</a:t>
                      </a:r>
                      <a:r>
                        <a:rPr lang="en-GB" sz="700" b="0" dirty="0">
                          <a:latin typeface="Avenir" panose="02000503020000020003"/>
                        </a:rPr>
                        <a:t> 2</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29112668"/>
                  </a:ext>
                </a:extLst>
              </a:tr>
              <a:tr h="504000">
                <a:tc vMerge="1">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Follow beats in a bar (time signatures/</a:t>
                      </a:r>
                      <a:r>
                        <a:rPr lang="en-US" sz="700" b="0" dirty="0" err="1">
                          <a:latin typeface="Avenir" panose="02000503020000020003"/>
                        </a:rPr>
                        <a:t>metre</a:t>
                      </a:r>
                      <a:r>
                        <a:rPr lang="en-US" sz="700" b="0" dirty="0">
                          <a:latin typeface="Avenir" panose="02000503020000020003"/>
                        </a:rPr>
                        <a:t>)</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Sing parts in an ensemble  (harmony)</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Revisit the staff</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Singing for entertainment e.g. opera, theatrical, modernism</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Perform including an element of composition</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Identify and describe how sounds are combined</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5099350"/>
                  </a:ext>
                </a:extLst>
              </a:tr>
              <a:tr h="14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 b="1" dirty="0">
                        <a:latin typeface="Avenir" panose="02000503020000020003"/>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 b="0" dirty="0">
                        <a:latin typeface="Avenir" panose="02000503020000020003"/>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 b="0" dirty="0">
                        <a:latin typeface="Avenir" panose="02000503020000020003"/>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 b="0" dirty="0">
                        <a:latin typeface="Avenir" panose="02000503020000020003"/>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 b="0" dirty="0">
                        <a:latin typeface="Avenir" panose="02000503020000020003"/>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 b="0" dirty="0">
                        <a:latin typeface="Avenir" panose="02000503020000020003"/>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 b="0" dirty="0">
                        <a:latin typeface="Avenir" panose="02000503020000020003"/>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686625"/>
                  </a:ext>
                </a:extLst>
              </a:tr>
              <a:tr h="360000">
                <a:tc rowSpan="3">
                  <a:txBody>
                    <a:bodyPr/>
                    <a:lstStyle/>
                    <a:p>
                      <a:pPr algn="ctr"/>
                      <a:r>
                        <a:rPr lang="en-US" sz="700" b="1" dirty="0">
                          <a:latin typeface="Avenir" panose="02000503020000020003"/>
                        </a:rPr>
                        <a:t>5</a:t>
                      </a:r>
                    </a:p>
                    <a:p>
                      <a:pPr algn="ctr"/>
                      <a:r>
                        <a:rPr lang="en-US" sz="700" b="1" dirty="0">
                          <a:latin typeface="Avenir" panose="02000503020000020003"/>
                        </a:rPr>
                        <a:t>Mastering the keyboard</a:t>
                      </a:r>
                      <a:endParaRPr lang="en-GB" sz="700" b="1" dirty="0">
                        <a:latin typeface="Avenir" panose="02000503020000020003"/>
                      </a:endParaRP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CEE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dirty="0">
                          <a:latin typeface="Avenir" panose="02000503020000020003"/>
                        </a:rPr>
                        <a:t>Untuned percussion</a:t>
                      </a:r>
                      <a:endParaRPr lang="en-GB" sz="700" b="1"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E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dirty="0">
                          <a:latin typeface="Avenir" panose="02000503020000020003"/>
                        </a:rPr>
                        <a:t>Singing</a:t>
                      </a:r>
                      <a:endParaRPr lang="en-GB" sz="700" b="1"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E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dirty="0">
                          <a:latin typeface="Avenir" panose="02000503020000020003"/>
                        </a:rPr>
                        <a:t>Keyboard</a:t>
                      </a:r>
                      <a:endParaRPr lang="en-GB" sz="700" b="1"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E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dirty="0">
                          <a:latin typeface="Avenir" panose="02000503020000020003"/>
                        </a:rPr>
                        <a:t>Singing</a:t>
                      </a:r>
                      <a:endParaRPr lang="en-GB" sz="700" b="1"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E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dirty="0">
                          <a:latin typeface="Avenir" panose="02000503020000020003"/>
                        </a:rPr>
                        <a:t>Range of instruments studied</a:t>
                      </a:r>
                      <a:endParaRPr lang="en-GB" sz="700" b="1"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E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dirty="0">
                          <a:latin typeface="Avenir" panose="02000503020000020003"/>
                        </a:rPr>
                        <a:t>Keyboard</a:t>
                      </a:r>
                      <a:endParaRPr lang="en-GB" sz="700" b="1" dirty="0">
                        <a:latin typeface="Avenir" panose="02000503020000020003"/>
                      </a:endParaRP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EE8"/>
                    </a:solidFill>
                  </a:tcPr>
                </a:tc>
                <a:extLst>
                  <a:ext uri="{0D108BD9-81ED-4DB2-BD59-A6C34878D82A}">
                    <a16:rowId xmlns:a16="http://schemas.microsoft.com/office/drawing/2014/main" val="583545272"/>
                  </a:ext>
                </a:extLst>
              </a:tr>
              <a:tr h="468000">
                <a:tc vMerge="1">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Untuned focus: Musical stories</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panose="02000503020000020003"/>
                          <a:ea typeface="+mn-ea"/>
                          <a:cs typeface="+mn-cs"/>
                        </a:rPr>
                        <a:t>Singing focus: </a:t>
                      </a:r>
                      <a:r>
                        <a:rPr lang="en-US" sz="700" b="0" dirty="0">
                          <a:latin typeface="Avenir" panose="02000503020000020003"/>
                        </a:rPr>
                        <a:t>Introducing structure</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Tuned focus: Musical notation</a:t>
                      </a:r>
                      <a:r>
                        <a:rPr lang="en-GB" sz="700" b="0" dirty="0">
                          <a:latin typeface="Avenir" panose="02000503020000020003"/>
                        </a:rPr>
                        <a:t>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panose="02000503020000020003"/>
                          <a:ea typeface="+mn-ea"/>
                          <a:cs typeface="+mn-cs"/>
                        </a:rPr>
                        <a:t>Singing focus: Music technology</a:t>
                      </a:r>
                      <a:endParaRPr kumimoji="0" lang="en-GB" sz="700" b="0" i="0" u="none" strike="noStrike" kern="1200" cap="none" spc="0" normalizeH="0" baseline="0" noProof="0" dirty="0">
                        <a:ln>
                          <a:noFill/>
                        </a:ln>
                        <a:solidFill>
                          <a:prstClr val="black"/>
                        </a:solidFill>
                        <a:effectLst/>
                        <a:uLnTx/>
                        <a:uFillTx/>
                        <a:latin typeface="Avenir" panose="02000503020000020003"/>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Performance focus: </a:t>
                      </a:r>
                      <a:r>
                        <a:rPr kumimoji="0" lang="en-US" sz="700" b="0" i="0" u="none" strike="noStrike" kern="1200" cap="none" spc="0" normalizeH="0" baseline="0" noProof="0" dirty="0">
                          <a:ln>
                            <a:noFill/>
                          </a:ln>
                          <a:solidFill>
                            <a:prstClr val="black"/>
                          </a:solidFill>
                          <a:effectLst/>
                          <a:uLnTx/>
                          <a:uFillTx/>
                          <a:latin typeface="Avenir" panose="02000503020000020003"/>
                          <a:ea typeface="+mn-ea"/>
                          <a:cs typeface="+mn-cs"/>
                        </a:rPr>
                        <a:t>Composition 3</a:t>
                      </a:r>
                      <a:endParaRPr kumimoji="0" lang="en-GB" sz="700" b="0" i="0" u="none" strike="noStrike" kern="1200" cap="none" spc="0" normalizeH="0" baseline="0" noProof="0" dirty="0">
                        <a:ln>
                          <a:noFill/>
                        </a:ln>
                        <a:solidFill>
                          <a:prstClr val="black"/>
                        </a:solidFill>
                        <a:effectLst/>
                        <a:uLnTx/>
                        <a:uFillTx/>
                        <a:latin typeface="Avenir" panose="02000503020000020003"/>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Tuned focus: Improvisation</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3909509"/>
                  </a:ext>
                </a:extLst>
              </a:tr>
              <a:tr h="468000">
                <a:tc vMerge="1">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One piece, different performers</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Identify parts of a song</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Follow musical notation</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panose="02000503020000020003"/>
                          <a:ea typeface="+mn-ea"/>
                          <a:cs typeface="+mn-cs"/>
                        </a:rPr>
                        <a:t>Alter pitch and dynamic to create effects</a:t>
                      </a:r>
                      <a:endParaRPr kumimoji="0" lang="en-GB" sz="700" b="0" i="0" u="none" strike="noStrike" kern="1200" cap="none" spc="0" normalizeH="0" baseline="0" noProof="0" dirty="0">
                        <a:ln>
                          <a:noFill/>
                        </a:ln>
                        <a:solidFill>
                          <a:prstClr val="black"/>
                        </a:solidFill>
                        <a:effectLst/>
                        <a:uLnTx/>
                        <a:uFillTx/>
                        <a:latin typeface="Avenir" panose="02000503020000020003"/>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Perform including an element of composition</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Improvise using repeated patterns</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9782851"/>
                  </a:ext>
                </a:extLst>
              </a:tr>
              <a:tr h="14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 b="1" dirty="0">
                        <a:latin typeface="Avenir" panose="02000503020000020003"/>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 b="1" dirty="0">
                        <a:latin typeface="Avenir" panose="02000503020000020003"/>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 b="1" dirty="0">
                        <a:latin typeface="Avenir" panose="02000503020000020003"/>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 b="1" dirty="0">
                        <a:latin typeface="Avenir" panose="02000503020000020003"/>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 b="1" dirty="0">
                        <a:latin typeface="Avenir" panose="02000503020000020003"/>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 b="1" dirty="0">
                        <a:latin typeface="Avenir" panose="02000503020000020003"/>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GB" sz="100" b="1" dirty="0">
                        <a:latin typeface="Avenir" panose="02000503020000020003"/>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76453665"/>
                  </a:ext>
                </a:extLst>
              </a:tr>
              <a:tr h="360000">
                <a:tc rowSpan="3">
                  <a:txBody>
                    <a:bodyPr/>
                    <a:lstStyle/>
                    <a:p>
                      <a:pPr algn="ctr"/>
                      <a:r>
                        <a:rPr lang="en-US" sz="700" b="1" dirty="0">
                          <a:latin typeface="Avenir" panose="02000503020000020003"/>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dirty="0">
                          <a:latin typeface="Avenir" panose="02000503020000020003"/>
                        </a:rPr>
                        <a:t>Mastering the keyboard</a:t>
                      </a:r>
                      <a:endParaRPr lang="en-GB" sz="700" b="1" dirty="0">
                        <a:latin typeface="Avenir" panose="02000503020000020003"/>
                      </a:endParaRP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CEE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dirty="0">
                          <a:latin typeface="Avenir" panose="02000503020000020003"/>
                        </a:rPr>
                        <a:t>Singing</a:t>
                      </a:r>
                      <a:endParaRPr lang="en-GB" sz="700" b="1"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E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dirty="0">
                          <a:latin typeface="Avenir" panose="02000503020000020003"/>
                        </a:rPr>
                        <a:t>Untuned percussion</a:t>
                      </a:r>
                      <a:endParaRPr lang="en-GB" sz="700" b="1"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E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dirty="0">
                          <a:latin typeface="Avenir" panose="02000503020000020003"/>
                        </a:rPr>
                        <a:t>Singing</a:t>
                      </a:r>
                      <a:endParaRPr lang="en-GB" sz="700" b="1"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E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dirty="0">
                          <a:latin typeface="Avenir" panose="02000503020000020003"/>
                        </a:rPr>
                        <a:t>Keyboard</a:t>
                      </a:r>
                      <a:endParaRPr lang="en-GB" sz="700" b="1"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E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dirty="0">
                          <a:latin typeface="Avenir" panose="02000503020000020003"/>
                        </a:rPr>
                        <a:t>Keyboard</a:t>
                      </a:r>
                      <a:endParaRPr lang="en-GB" sz="700" b="1"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EE8"/>
                    </a:solidFill>
                  </a:tcPr>
                </a:tc>
                <a:tc>
                  <a:txBody>
                    <a:bodyPr/>
                    <a:lstStyle/>
                    <a:p>
                      <a:pPr algn="ctr"/>
                      <a:r>
                        <a:rPr lang="en-US" sz="700" b="1" dirty="0">
                          <a:latin typeface="Avenir" panose="02000503020000020003"/>
                        </a:rPr>
                        <a:t>Range of instruments studied</a:t>
                      </a:r>
                      <a:endParaRPr lang="en-GB" sz="700" b="1" dirty="0">
                        <a:latin typeface="Avenir" panose="02000503020000020003"/>
                      </a:endParaRP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EE8"/>
                    </a:solidFill>
                  </a:tcPr>
                </a:tc>
                <a:extLst>
                  <a:ext uri="{0D108BD9-81ED-4DB2-BD59-A6C34878D82A}">
                    <a16:rowId xmlns:a16="http://schemas.microsoft.com/office/drawing/2014/main" val="942916932"/>
                  </a:ext>
                </a:extLst>
              </a:tr>
              <a:tr h="468000">
                <a:tc vMerge="1">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Singing focus: Musical stories</a:t>
                      </a:r>
                      <a:r>
                        <a:rPr lang="en-GB" sz="700" b="0" dirty="0">
                          <a:latin typeface="Avenir" panose="02000503020000020003"/>
                        </a:rPr>
                        <a:t>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Untuned focus: </a:t>
                      </a:r>
                      <a:r>
                        <a:rPr kumimoji="0" lang="en-US" sz="700" b="0" i="0" u="none" strike="noStrike" kern="1200" cap="none" spc="0" normalizeH="0" baseline="0" noProof="0" dirty="0">
                          <a:ln>
                            <a:noFill/>
                          </a:ln>
                          <a:solidFill>
                            <a:prstClr val="black"/>
                          </a:solidFill>
                          <a:effectLst/>
                          <a:uLnTx/>
                          <a:uFillTx/>
                          <a:latin typeface="Avenir" panose="02000503020000020003"/>
                          <a:ea typeface="+mn-ea"/>
                          <a:cs typeface="+mn-cs"/>
                        </a:rPr>
                        <a:t>Music technology</a:t>
                      </a:r>
                      <a:r>
                        <a:rPr kumimoji="0" lang="en-GB" sz="700" b="0" i="0" u="none" strike="noStrike" kern="1200" cap="none" spc="0" normalizeH="0" baseline="0" noProof="0" dirty="0">
                          <a:ln>
                            <a:noFill/>
                          </a:ln>
                          <a:solidFill>
                            <a:prstClr val="black"/>
                          </a:solidFill>
                          <a:effectLst/>
                          <a:uLnTx/>
                          <a:uFillTx/>
                          <a:latin typeface="Avenir" panose="02000503020000020003"/>
                          <a:ea typeface="+mn-ea"/>
                          <a:cs typeface="+mn-cs"/>
                        </a:rPr>
                        <a:t>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Singing focus: Introducing structure</a:t>
                      </a:r>
                      <a:r>
                        <a:rPr lang="en-GB" sz="700" b="0" dirty="0">
                          <a:latin typeface="Avenir" panose="02000503020000020003"/>
                        </a:rPr>
                        <a:t>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Tuned focus: Musical notation</a:t>
                      </a:r>
                      <a:r>
                        <a:rPr lang="en-GB" sz="700" b="0" dirty="0">
                          <a:latin typeface="Avenir" panose="02000503020000020003"/>
                        </a:rPr>
                        <a:t>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Tuned focus: </a:t>
                      </a:r>
                      <a:r>
                        <a:rPr kumimoji="0" lang="en-US" sz="700" b="0" i="0" u="none" strike="noStrike" kern="1200" cap="none" spc="0" normalizeH="0" baseline="0" noProof="0" dirty="0">
                          <a:ln>
                            <a:noFill/>
                          </a:ln>
                          <a:solidFill>
                            <a:prstClr val="black"/>
                          </a:solidFill>
                          <a:effectLst/>
                          <a:uLnTx/>
                          <a:uFillTx/>
                          <a:latin typeface="Avenir" panose="02000503020000020003"/>
                          <a:ea typeface="+mn-ea"/>
                          <a:cs typeface="+mn-cs"/>
                        </a:rPr>
                        <a:t>Composition 4</a:t>
                      </a:r>
                      <a:endParaRPr kumimoji="0" lang="en-GB" sz="700" b="0" i="0" u="none" strike="noStrike" kern="1200" cap="none" spc="0" normalizeH="0" baseline="0" noProof="0" dirty="0">
                        <a:ln>
                          <a:noFill/>
                        </a:ln>
                        <a:solidFill>
                          <a:prstClr val="black"/>
                        </a:solidFill>
                        <a:effectLst/>
                        <a:uLnTx/>
                        <a:uFillTx/>
                        <a:latin typeface="Avenir" panose="02000503020000020003"/>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Performance focus: Improvisation</a:t>
                      </a:r>
                      <a:r>
                        <a:rPr lang="en-GB" sz="700" b="0" dirty="0">
                          <a:latin typeface="Avenir" panose="02000503020000020003"/>
                        </a:rPr>
                        <a:t> 2</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7533989"/>
                  </a:ext>
                </a:extLst>
              </a:tr>
              <a:tr h="468000">
                <a:tc vMerge="1">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Cultural and social - lyrics</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panose="02000503020000020003"/>
                          <a:ea typeface="+mn-ea"/>
                          <a:cs typeface="+mn-cs"/>
                        </a:rPr>
                        <a:t>Alter tempo and rhythm to create effects</a:t>
                      </a:r>
                      <a:endParaRPr kumimoji="0" lang="en-GB" sz="700" b="0" i="0" u="none" strike="noStrike" kern="1200" cap="none" spc="0" normalizeH="0" baseline="0" noProof="0" dirty="0">
                        <a:ln>
                          <a:noFill/>
                        </a:ln>
                        <a:solidFill>
                          <a:prstClr val="black"/>
                        </a:solidFill>
                        <a:effectLst/>
                        <a:uLnTx/>
                        <a:uFillTx/>
                        <a:latin typeface="Avenir" panose="02000503020000020003"/>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Identify cyclic patterns</a:t>
                      </a:r>
                      <a:r>
                        <a:rPr lang="en-GB" sz="700" b="0" dirty="0">
                          <a:latin typeface="Avenir" panose="02000503020000020003"/>
                        </a:rPr>
                        <a:t> inc. verse/chorus, coda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Create simple notation</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panose="02000503020000020003"/>
                          <a:ea typeface="+mn-ea"/>
                          <a:cs typeface="+mn-cs"/>
                        </a:rPr>
                        <a:t>Improvise using melodic phrases</a:t>
                      </a:r>
                      <a:endParaRPr kumimoji="0" lang="en-GB" sz="700" b="0" i="0" u="none" strike="noStrike" kern="1200" cap="none" spc="0" normalizeH="0" baseline="0" noProof="0" dirty="0">
                        <a:ln>
                          <a:noFill/>
                        </a:ln>
                        <a:solidFill>
                          <a:prstClr val="black"/>
                        </a:solidFill>
                        <a:effectLst/>
                        <a:uLnTx/>
                        <a:uFillTx/>
                        <a:latin typeface="Avenir" panose="02000503020000020003"/>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latin typeface="Avenir" panose="02000503020000020003"/>
                        </a:rPr>
                        <a:t>Perform including an element of improvisation</a:t>
                      </a:r>
                      <a:endParaRPr lang="en-GB" sz="700" b="0" dirty="0">
                        <a:latin typeface="Avenir" panose="02000503020000020003"/>
                      </a:endParaRP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46947902"/>
                  </a:ext>
                </a:extLst>
              </a:tr>
            </a:tbl>
          </a:graphicData>
        </a:graphic>
      </p:graphicFrame>
      <p:sp>
        <p:nvSpPr>
          <p:cNvPr id="4" name="Google Shape;179;p21">
            <a:extLst>
              <a:ext uri="{FF2B5EF4-FFF2-40B4-BE49-F238E27FC236}">
                <a16:creationId xmlns:a16="http://schemas.microsoft.com/office/drawing/2014/main" id="{96B47276-AB1A-7443-4B59-B0E960FFB9C9}"/>
              </a:ext>
            </a:extLst>
          </p:cNvPr>
          <p:cNvSpPr txBox="1">
            <a:spLocks noGrp="1" noRot="1" noMove="1" noResize="1" noEditPoints="1" noAdjustHandles="1" noChangeArrowheads="1" noChangeShapeType="1"/>
          </p:cNvSpPr>
          <p:nvPr/>
        </p:nvSpPr>
        <p:spPr>
          <a:xfrm>
            <a:off x="0" y="174033"/>
            <a:ext cx="7559675" cy="86016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500"/>
              <a:buFont typeface="Avenir"/>
              <a:buNone/>
              <a:tabLst/>
              <a:defRPr/>
            </a:pPr>
            <a:r>
              <a:rPr kumimoji="0" lang="en-GB" sz="2500" b="1" i="0" u="none" strike="noStrike" kern="0" cap="none" spc="0" normalizeH="0" baseline="0" noProof="0" dirty="0">
                <a:ln>
                  <a:noFill/>
                </a:ln>
                <a:solidFill>
                  <a:srgbClr val="000000"/>
                </a:solidFill>
                <a:effectLst/>
                <a:uLnTx/>
                <a:uFillTx/>
                <a:latin typeface="Avenir"/>
                <a:ea typeface="Avenir"/>
                <a:cs typeface="Avenir"/>
                <a:sym typeface="Avenir"/>
              </a:rPr>
              <a:t>Long term sequence:</a:t>
            </a:r>
            <a:endParaRPr kumimoji="0" sz="2500" b="0" i="0" u="none" strike="noStrike" kern="0" cap="none" spc="0" normalizeH="0" baseline="0" noProof="0" dirty="0">
              <a:ln>
                <a:noFill/>
              </a:ln>
              <a:solidFill>
                <a:srgbClr val="000000"/>
              </a:solidFill>
              <a:effectLst/>
              <a:uLnTx/>
              <a:uFillTx/>
              <a:latin typeface="Avenir"/>
              <a:ea typeface="Avenir"/>
              <a:cs typeface="Avenir"/>
              <a:sym typeface="Avenir"/>
            </a:endParaRPr>
          </a:p>
        </p:txBody>
      </p:sp>
    </p:spTree>
    <p:extLst>
      <p:ext uri="{BB962C8B-B14F-4D97-AF65-F5344CB8AC3E}">
        <p14:creationId xmlns:p14="http://schemas.microsoft.com/office/powerpoint/2010/main" val="4098784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graphicFrame>
        <p:nvGraphicFramePr>
          <p:cNvPr id="177" name="Google Shape;177;p21"/>
          <p:cNvGraphicFramePr>
            <a:graphicFrameLocks noGrp="1" noDrilldown="1" noMove="1" noResize="1"/>
          </p:cNvGraphicFramePr>
          <p:nvPr>
            <p:extLst>
              <p:ext uri="{D42A27DB-BD31-4B8C-83A1-F6EECF244321}">
                <p14:modId xmlns:p14="http://schemas.microsoft.com/office/powerpoint/2010/main" val="1396071847"/>
              </p:ext>
            </p:extLst>
          </p:nvPr>
        </p:nvGraphicFramePr>
        <p:xfrm>
          <a:off x="384912" y="7300937"/>
          <a:ext cx="6789650" cy="2011460"/>
        </p:xfrm>
        <a:graphic>
          <a:graphicData uri="http://schemas.openxmlformats.org/drawingml/2006/table">
            <a:tbl>
              <a:tblPr firstRow="1" bandRow="1">
                <a:noFill/>
              </a:tblPr>
              <a:tblGrid>
                <a:gridCol w="969950">
                  <a:extLst>
                    <a:ext uri="{9D8B030D-6E8A-4147-A177-3AD203B41FA5}">
                      <a16:colId xmlns:a16="http://schemas.microsoft.com/office/drawing/2014/main" val="20000"/>
                    </a:ext>
                  </a:extLst>
                </a:gridCol>
                <a:gridCol w="969950">
                  <a:extLst>
                    <a:ext uri="{9D8B030D-6E8A-4147-A177-3AD203B41FA5}">
                      <a16:colId xmlns:a16="http://schemas.microsoft.com/office/drawing/2014/main" val="20001"/>
                    </a:ext>
                  </a:extLst>
                </a:gridCol>
                <a:gridCol w="969950">
                  <a:extLst>
                    <a:ext uri="{9D8B030D-6E8A-4147-A177-3AD203B41FA5}">
                      <a16:colId xmlns:a16="http://schemas.microsoft.com/office/drawing/2014/main" val="20002"/>
                    </a:ext>
                  </a:extLst>
                </a:gridCol>
                <a:gridCol w="969950">
                  <a:extLst>
                    <a:ext uri="{9D8B030D-6E8A-4147-A177-3AD203B41FA5}">
                      <a16:colId xmlns:a16="http://schemas.microsoft.com/office/drawing/2014/main" val="20003"/>
                    </a:ext>
                  </a:extLst>
                </a:gridCol>
                <a:gridCol w="969950">
                  <a:extLst>
                    <a:ext uri="{9D8B030D-6E8A-4147-A177-3AD203B41FA5}">
                      <a16:colId xmlns:a16="http://schemas.microsoft.com/office/drawing/2014/main" val="20004"/>
                    </a:ext>
                  </a:extLst>
                </a:gridCol>
                <a:gridCol w="969950">
                  <a:extLst>
                    <a:ext uri="{9D8B030D-6E8A-4147-A177-3AD203B41FA5}">
                      <a16:colId xmlns:a16="http://schemas.microsoft.com/office/drawing/2014/main" val="20005"/>
                    </a:ext>
                  </a:extLst>
                </a:gridCol>
                <a:gridCol w="969950">
                  <a:extLst>
                    <a:ext uri="{9D8B030D-6E8A-4147-A177-3AD203B41FA5}">
                      <a16:colId xmlns:a16="http://schemas.microsoft.com/office/drawing/2014/main" val="20006"/>
                    </a:ext>
                  </a:extLst>
                </a:gridCol>
              </a:tblGrid>
              <a:tr h="396000">
                <a:tc gridSpan="7">
                  <a:txBody>
                    <a:bodyPr/>
                    <a:lstStyle/>
                    <a:p>
                      <a:pPr marL="0" marR="0" lvl="0" indent="0" algn="ctr" rtl="0">
                        <a:lnSpc>
                          <a:spcPct val="100000"/>
                        </a:lnSpc>
                        <a:spcBef>
                          <a:spcPts val="0"/>
                        </a:spcBef>
                        <a:spcAft>
                          <a:spcPts val="0"/>
                        </a:spcAft>
                        <a:buClr>
                          <a:srgbClr val="000000"/>
                        </a:buClr>
                        <a:buSzPts val="1200"/>
                        <a:buFont typeface="Arial"/>
                        <a:buNone/>
                      </a:pPr>
                      <a:r>
                        <a:rPr lang="en-GB" sz="1400" b="1" u="none" strike="noStrike" cap="none">
                          <a:latin typeface="Avenir"/>
                          <a:ea typeface="Avenir"/>
                          <a:cs typeface="Avenir"/>
                          <a:sym typeface="Avenir"/>
                        </a:rPr>
                        <a:t>Becoming a musician</a:t>
                      </a:r>
                      <a:endParaRPr sz="1400" u="none" strike="noStrike" cap="none">
                        <a:latin typeface="Avenir"/>
                        <a:ea typeface="Avenir"/>
                        <a:cs typeface="Avenir"/>
                        <a:sym typeface="Avenir"/>
                      </a:endParaRPr>
                    </a:p>
                  </a:txBody>
                  <a:tcPr marL="91450" marR="91450" marT="45725" marB="45725" anchor="ctr">
                    <a:solidFill>
                      <a:srgbClr val="EDEDE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24000">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latin typeface="Avenir"/>
                          <a:ea typeface="Avenir"/>
                          <a:cs typeface="Avenir"/>
                          <a:sym typeface="Avenir"/>
                        </a:rPr>
                        <a:t>Pitch</a:t>
                      </a:r>
                      <a:endParaRPr sz="1200" b="1" u="none" strike="noStrike" cap="none">
                        <a:latin typeface="Avenir"/>
                        <a:ea typeface="Avenir"/>
                        <a:cs typeface="Avenir"/>
                        <a:sym typeface="Avenir"/>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latin typeface="Avenir"/>
                          <a:ea typeface="Avenir"/>
                          <a:cs typeface="Avenir"/>
                          <a:sym typeface="Avenir"/>
                        </a:rPr>
                        <a:t>Duration</a:t>
                      </a:r>
                      <a:endParaRPr sz="1200" b="1" u="none" strike="noStrike" cap="none">
                        <a:latin typeface="Avenir"/>
                        <a:ea typeface="Avenir"/>
                        <a:cs typeface="Avenir"/>
                        <a:sym typeface="Avenir"/>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latin typeface="Avenir"/>
                          <a:ea typeface="Avenir"/>
                          <a:cs typeface="Avenir"/>
                          <a:sym typeface="Avenir"/>
                        </a:rPr>
                        <a:t>Rhythm and pulse</a:t>
                      </a:r>
                      <a:endParaRPr sz="1200" b="1" u="none" strike="noStrike" cap="none">
                        <a:latin typeface="Avenir"/>
                        <a:ea typeface="Avenir"/>
                        <a:cs typeface="Avenir"/>
                        <a:sym typeface="Avenir"/>
                      </a:endParaRPr>
                    </a:p>
                  </a:txBody>
                  <a:tcPr marL="91450" marR="91450" marT="45725" marB="45725">
                    <a:solidFill>
                      <a:srgbClr val="EEB8A0"/>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latin typeface="Avenir"/>
                          <a:ea typeface="Avenir"/>
                          <a:cs typeface="Avenir"/>
                          <a:sym typeface="Avenir"/>
                        </a:rPr>
                        <a:t>Tempo and dynamic</a:t>
                      </a:r>
                      <a:endParaRPr sz="1200" b="1" u="none" strike="noStrike" cap="none">
                        <a:latin typeface="Avenir"/>
                        <a:ea typeface="Avenir"/>
                        <a:cs typeface="Avenir"/>
                        <a:sym typeface="Avenir"/>
                      </a:endParaRPr>
                    </a:p>
                  </a:txBody>
                  <a:tcPr marL="91450" marR="91450" marT="45725" marB="45725">
                    <a:solidFill>
                      <a:srgbClr val="EEB8A0"/>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latin typeface="Avenir"/>
                          <a:ea typeface="Avenir"/>
                          <a:cs typeface="Avenir"/>
                          <a:sym typeface="Avenir"/>
                        </a:rPr>
                        <a:t>Timbre</a:t>
                      </a:r>
                      <a:endParaRPr sz="1200" b="1" u="none" strike="noStrike" cap="none">
                        <a:latin typeface="Avenir"/>
                        <a:ea typeface="Avenir"/>
                        <a:cs typeface="Avenir"/>
                        <a:sym typeface="Avenir"/>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latin typeface="Avenir"/>
                          <a:ea typeface="Avenir"/>
                          <a:cs typeface="Avenir"/>
                          <a:sym typeface="Avenir"/>
                        </a:rPr>
                        <a:t>Texture</a:t>
                      </a:r>
                      <a:endParaRPr sz="1200" b="1" u="none" strike="noStrike" cap="none">
                        <a:latin typeface="Avenir"/>
                        <a:ea typeface="Avenir"/>
                        <a:cs typeface="Avenir"/>
                        <a:sym typeface="Avenir"/>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latin typeface="Avenir"/>
                          <a:ea typeface="Avenir"/>
                          <a:cs typeface="Avenir"/>
                          <a:sym typeface="Avenir"/>
                        </a:rPr>
                        <a:t>Structure</a:t>
                      </a:r>
                      <a:endParaRPr sz="1200" b="1" u="none" strike="noStrike" cap="none">
                        <a:latin typeface="Avenir"/>
                        <a:ea typeface="Avenir"/>
                        <a:cs typeface="Avenir"/>
                        <a:sym typeface="Avenir"/>
                      </a:endParaRPr>
                    </a:p>
                  </a:txBody>
                  <a:tcPr marL="91450" marR="91450" marT="45725" marB="45725"/>
                </a:tc>
                <a:extLst>
                  <a:ext uri="{0D108BD9-81ED-4DB2-BD59-A6C34878D82A}">
                    <a16:rowId xmlns:a16="http://schemas.microsoft.com/office/drawing/2014/main" val="10001"/>
                  </a:ext>
                </a:extLst>
              </a:tr>
              <a:tr h="1044000">
                <a:tc>
                  <a:txBody>
                    <a:bodyPr/>
                    <a:lstStyle/>
                    <a:p>
                      <a:pPr marL="0" marR="0" lvl="0" indent="0" algn="ctr" rtl="0">
                        <a:lnSpc>
                          <a:spcPct val="100000"/>
                        </a:lnSpc>
                        <a:spcBef>
                          <a:spcPts val="0"/>
                        </a:spcBef>
                        <a:spcAft>
                          <a:spcPts val="0"/>
                        </a:spcAft>
                        <a:buClr>
                          <a:srgbClr val="000000"/>
                        </a:buClr>
                        <a:buSzPts val="1000"/>
                        <a:buFont typeface="Arial"/>
                        <a:buNone/>
                      </a:pPr>
                      <a:r>
                        <a:rPr lang="en-US" sz="1000" b="0" u="none" strike="noStrike" cap="none">
                          <a:latin typeface="Avenir"/>
                          <a:ea typeface="Avenir"/>
                          <a:cs typeface="Avenir"/>
                          <a:sym typeface="Avenir"/>
                        </a:rPr>
                        <a:t>High and low sounds</a:t>
                      </a:r>
                      <a:endParaRPr sz="1000" b="0" u="none" strike="noStrike" cap="none">
                        <a:latin typeface="Avenir"/>
                        <a:ea typeface="Avenir"/>
                        <a:cs typeface="Avenir"/>
                        <a:sym typeface="Avenir"/>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u="none" strike="noStrike" cap="none">
                          <a:latin typeface="Avenir"/>
                          <a:ea typeface="Avenir"/>
                          <a:cs typeface="Avenir"/>
                          <a:sym typeface="Avenir"/>
                        </a:rPr>
                        <a:t>The length of sounds – how long they are sustained for</a:t>
                      </a:r>
                      <a:endParaRPr sz="1000" b="0" u="none" strike="noStrike" cap="none">
                        <a:latin typeface="Avenir"/>
                        <a:ea typeface="Avenir"/>
                        <a:cs typeface="Avenir"/>
                        <a:sym typeface="Avenir"/>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u="none" strike="noStrike" cap="none">
                          <a:latin typeface="Avenir"/>
                          <a:ea typeface="Avenir"/>
                          <a:cs typeface="Avenir"/>
                          <a:sym typeface="Avenir"/>
                        </a:rPr>
                        <a:t>Pulse – the steady beat</a:t>
                      </a:r>
                    </a:p>
                    <a:p>
                      <a:pPr marL="0" marR="0" lvl="0" indent="0" algn="ctr" rtl="0">
                        <a:lnSpc>
                          <a:spcPct val="100000"/>
                        </a:lnSpc>
                        <a:spcBef>
                          <a:spcPts val="0"/>
                        </a:spcBef>
                        <a:spcAft>
                          <a:spcPts val="0"/>
                        </a:spcAft>
                        <a:buClr>
                          <a:srgbClr val="000000"/>
                        </a:buClr>
                        <a:buSzPts val="1000"/>
                        <a:buFont typeface="Arial"/>
                        <a:buNone/>
                      </a:pPr>
                      <a:endParaRPr lang="en-US" sz="1000" b="0" u="none" strike="noStrike" cap="none">
                        <a:latin typeface="Avenir"/>
                        <a:ea typeface="Avenir"/>
                        <a:cs typeface="Avenir"/>
                        <a:sym typeface="Avenir"/>
                      </a:endParaRPr>
                    </a:p>
                    <a:p>
                      <a:pPr marL="0" marR="0" lvl="0" indent="0" algn="ctr" rtl="0">
                        <a:lnSpc>
                          <a:spcPct val="100000"/>
                        </a:lnSpc>
                        <a:spcBef>
                          <a:spcPts val="0"/>
                        </a:spcBef>
                        <a:spcAft>
                          <a:spcPts val="0"/>
                        </a:spcAft>
                        <a:buClr>
                          <a:srgbClr val="000000"/>
                        </a:buClr>
                        <a:buSzPts val="1000"/>
                        <a:buFont typeface="Arial"/>
                        <a:buNone/>
                      </a:pPr>
                      <a:r>
                        <a:rPr lang="en-US" sz="1000" b="0" u="none" strike="noStrike" cap="none">
                          <a:latin typeface="Avenir"/>
                          <a:ea typeface="Avenir"/>
                          <a:cs typeface="Avenir"/>
                          <a:sym typeface="Avenir"/>
                        </a:rPr>
                        <a:t>Rhythm – patterns that happen over the beat</a:t>
                      </a:r>
                      <a:endParaRPr sz="1000" b="0" u="none" strike="noStrike" cap="none">
                        <a:latin typeface="Avenir"/>
                        <a:ea typeface="Avenir"/>
                        <a:cs typeface="Avenir"/>
                        <a:sym typeface="Avenir"/>
                      </a:endParaRPr>
                    </a:p>
                  </a:txBody>
                  <a:tcPr marL="91450" marR="91450" marT="45725" marB="45725">
                    <a:solidFill>
                      <a:srgbClr val="EEB8A0"/>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a:latin typeface="Avenir" panose="02000503020000020003"/>
                        </a:rPr>
                        <a:t>Tempo – the speed of the music</a:t>
                      </a:r>
                    </a:p>
                    <a:p>
                      <a:pPr marL="0" marR="0" lvl="0" indent="0" algn="ctr" rtl="0">
                        <a:lnSpc>
                          <a:spcPct val="100000"/>
                        </a:lnSpc>
                        <a:spcBef>
                          <a:spcPts val="0"/>
                        </a:spcBef>
                        <a:spcAft>
                          <a:spcPts val="0"/>
                        </a:spcAft>
                        <a:buClr>
                          <a:srgbClr val="000000"/>
                        </a:buClr>
                        <a:buSzPts val="1000"/>
                        <a:buFont typeface="Arial"/>
                        <a:buNone/>
                      </a:pPr>
                      <a:endParaRPr lang="en-US" sz="1000" b="0">
                        <a:latin typeface="Avenir" panose="02000503020000020003"/>
                      </a:endParaRPr>
                    </a:p>
                    <a:p>
                      <a:pPr marL="0" marR="0" lvl="0" indent="0" algn="ctr" rtl="0">
                        <a:lnSpc>
                          <a:spcPct val="100000"/>
                        </a:lnSpc>
                        <a:spcBef>
                          <a:spcPts val="0"/>
                        </a:spcBef>
                        <a:spcAft>
                          <a:spcPts val="0"/>
                        </a:spcAft>
                        <a:buClr>
                          <a:srgbClr val="000000"/>
                        </a:buClr>
                        <a:buSzPts val="1000"/>
                        <a:buFont typeface="Arial"/>
                        <a:buNone/>
                      </a:pPr>
                      <a:r>
                        <a:rPr lang="en-US" sz="1000" b="0">
                          <a:latin typeface="Avenir" panose="02000503020000020003"/>
                        </a:rPr>
                        <a:t>Dynamic – how loud or quiet music is</a:t>
                      </a:r>
                      <a:endParaRPr sz="1000" b="0">
                        <a:latin typeface="Avenir" panose="02000503020000020003"/>
                      </a:endParaRPr>
                    </a:p>
                  </a:txBody>
                  <a:tcPr marL="91450" marR="91450" marT="45725" marB="45725">
                    <a:solidFill>
                      <a:srgbClr val="EEB8A0"/>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u="none" strike="noStrike" cap="none">
                          <a:latin typeface="Avenir"/>
                          <a:ea typeface="Avenir"/>
                          <a:cs typeface="Avenir"/>
                          <a:sym typeface="Avenir"/>
                        </a:rPr>
                        <a:t>The sound quality of certain instruments</a:t>
                      </a:r>
                      <a:endParaRPr sz="1000" b="0" u="none" strike="noStrike" cap="none">
                        <a:latin typeface="Avenir"/>
                        <a:ea typeface="Avenir"/>
                        <a:cs typeface="Avenir"/>
                        <a:sym typeface="Avenir"/>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u="none" strike="noStrike" cap="none">
                          <a:latin typeface="Avenir"/>
                          <a:ea typeface="Avenir"/>
                          <a:cs typeface="Avenir"/>
                          <a:sym typeface="Avenir"/>
                        </a:rPr>
                        <a:t>Layers of sound working together</a:t>
                      </a:r>
                      <a:endParaRPr sz="1000" b="0" u="none" strike="noStrike" cap="none">
                        <a:latin typeface="Avenir"/>
                        <a:ea typeface="Avenir"/>
                        <a:cs typeface="Avenir"/>
                        <a:sym typeface="Avenir"/>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u="none" strike="noStrike" cap="none">
                          <a:latin typeface="Avenir"/>
                          <a:ea typeface="Avenir"/>
                          <a:cs typeface="Avenir"/>
                          <a:sym typeface="Avenir"/>
                        </a:rPr>
                        <a:t>How a piece of music is built</a:t>
                      </a:r>
                      <a:endParaRPr sz="1000" b="0" u="none" strike="noStrike" cap="none">
                        <a:latin typeface="Avenir"/>
                        <a:ea typeface="Avenir"/>
                        <a:cs typeface="Avenir"/>
                        <a:sym typeface="Avenir"/>
                      </a:endParaRPr>
                    </a:p>
                  </a:txBody>
                  <a:tcPr marL="91450" marR="91450" marT="45725" marB="45725"/>
                </a:tc>
                <a:extLst>
                  <a:ext uri="{0D108BD9-81ED-4DB2-BD59-A6C34878D82A}">
                    <a16:rowId xmlns:a16="http://schemas.microsoft.com/office/drawing/2014/main" val="10002"/>
                  </a:ext>
                </a:extLst>
              </a:tr>
            </a:tbl>
          </a:graphicData>
        </a:graphic>
      </p:graphicFrame>
      <p:sp>
        <p:nvSpPr>
          <p:cNvPr id="178" name="Google Shape;178;p21"/>
          <p:cNvSpPr txBox="1">
            <a:spLocks noGrp="1" noRot="1" noMove="1" noResize="1" noEditPoints="1" noAdjustHandles="1" noChangeArrowheads="1" noChangeShapeType="1"/>
          </p:cNvSpPr>
          <p:nvPr/>
        </p:nvSpPr>
        <p:spPr>
          <a:xfrm>
            <a:off x="384912" y="1111364"/>
            <a:ext cx="2332999" cy="646290"/>
          </a:xfrm>
          <a:prstGeom prst="rect">
            <a:avLst/>
          </a:prstGeom>
          <a:noFill/>
          <a:ln w="12700" cap="flat" cmpd="sng">
            <a:noFill/>
            <a:prstDash val="dash"/>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dk1"/>
                </a:solidFill>
                <a:latin typeface="Avenir"/>
                <a:ea typeface="Avenir"/>
                <a:cs typeface="Avenir"/>
                <a:sym typeface="Avenir"/>
              </a:rPr>
              <a:t>Pupils will be able to: </a:t>
            </a:r>
          </a:p>
          <a:p>
            <a:pPr marL="180000" marR="0" lvl="0" indent="-180000" algn="l" rtl="0">
              <a:lnSpc>
                <a:spcPct val="100000"/>
              </a:lnSpc>
              <a:spcBef>
                <a:spcPts val="0"/>
              </a:spcBef>
              <a:spcAft>
                <a:spcPts val="0"/>
              </a:spcAft>
              <a:buClr>
                <a:srgbClr val="000000"/>
              </a:buClr>
              <a:buSzPts val="1200"/>
              <a:buFont typeface="Arial" panose="020B0604020202020204" pitchFamily="34" charset="0"/>
              <a:buChar char="•"/>
            </a:pPr>
            <a:r>
              <a:rPr lang="en-US" sz="1200" b="0" i="0" u="none" strike="noStrike" cap="none" dirty="0">
                <a:solidFill>
                  <a:schemeClr val="dk1"/>
                </a:solidFill>
                <a:latin typeface="Avenir"/>
                <a:ea typeface="Avenir"/>
                <a:cs typeface="Avenir"/>
                <a:sym typeface="Avenir"/>
              </a:rPr>
              <a:t>play simple copy-cat rhythms</a:t>
            </a:r>
          </a:p>
          <a:p>
            <a:pPr marL="180000" marR="0" lvl="0" indent="-180000" algn="l" rtl="0">
              <a:lnSpc>
                <a:spcPct val="100000"/>
              </a:lnSpc>
              <a:spcBef>
                <a:spcPts val="0"/>
              </a:spcBef>
              <a:spcAft>
                <a:spcPts val="0"/>
              </a:spcAft>
              <a:buClr>
                <a:srgbClr val="000000"/>
              </a:buClr>
              <a:buSzPts val="1200"/>
              <a:buFont typeface="Arial" panose="020B0604020202020204" pitchFamily="34" charset="0"/>
              <a:buChar char="•"/>
            </a:pPr>
            <a:r>
              <a:rPr lang="en-US" sz="1200" dirty="0">
                <a:solidFill>
                  <a:schemeClr val="dk1"/>
                </a:solidFill>
                <a:latin typeface="Avenir"/>
                <a:sym typeface="Avenir"/>
              </a:rPr>
              <a:t>move to the beat of a song</a:t>
            </a:r>
            <a:endParaRPr sz="1400" b="0" i="0" u="none" strike="noStrike" cap="none" dirty="0">
              <a:solidFill>
                <a:srgbClr val="000000"/>
              </a:solidFill>
              <a:latin typeface="Avenir"/>
              <a:sym typeface="Arial"/>
            </a:endParaRPr>
          </a:p>
        </p:txBody>
      </p:sp>
      <p:sp>
        <p:nvSpPr>
          <p:cNvPr id="179" name="Google Shape;179;p21"/>
          <p:cNvSpPr txBox="1">
            <a:spLocks noGrp="1" noRot="1" noMove="1" noResize="1" noEditPoints="1" noAdjustHandles="1" noChangeArrowheads="1" noChangeShapeType="1"/>
          </p:cNvSpPr>
          <p:nvPr/>
        </p:nvSpPr>
        <p:spPr>
          <a:xfrm>
            <a:off x="0" y="174033"/>
            <a:ext cx="7559675" cy="86016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500"/>
              <a:buFont typeface="Avenir"/>
              <a:buNone/>
            </a:pPr>
            <a:r>
              <a:rPr lang="en-GB" sz="2500" b="1" i="0" u="none" strike="noStrike" cap="none" dirty="0">
                <a:solidFill>
                  <a:schemeClr val="dk1"/>
                </a:solidFill>
                <a:latin typeface="Avenir"/>
                <a:ea typeface="Avenir"/>
                <a:cs typeface="Avenir"/>
                <a:sym typeface="Avenir"/>
              </a:rPr>
              <a:t>Point of reference:</a:t>
            </a:r>
            <a:endParaRPr sz="2500" b="0" i="0" u="none" strike="noStrike" cap="none" dirty="0">
              <a:solidFill>
                <a:srgbClr val="000000"/>
              </a:solidFill>
              <a:latin typeface="Avenir"/>
              <a:ea typeface="Avenir"/>
              <a:cs typeface="Avenir"/>
              <a:sym typeface="Avenir"/>
            </a:endParaRPr>
          </a:p>
          <a:p>
            <a:pPr marL="0" marR="0" lvl="0" indent="0" algn="ctr" rtl="0">
              <a:lnSpc>
                <a:spcPct val="90000"/>
              </a:lnSpc>
              <a:spcBef>
                <a:spcPts val="0"/>
              </a:spcBef>
              <a:spcAft>
                <a:spcPts val="0"/>
              </a:spcAft>
              <a:buClr>
                <a:schemeClr val="dk1"/>
              </a:buClr>
              <a:buSzPts val="2500"/>
              <a:buFont typeface="Avenir"/>
              <a:buNone/>
            </a:pPr>
            <a:r>
              <a:rPr lang="en-GB" sz="2500" b="1" dirty="0">
                <a:solidFill>
                  <a:schemeClr val="dk1"/>
                </a:solidFill>
                <a:latin typeface="Avenir"/>
                <a:ea typeface="Avenir"/>
                <a:cs typeface="Avenir"/>
                <a:sym typeface="Avenir"/>
              </a:rPr>
              <a:t>Y2 </a:t>
            </a:r>
            <a:r>
              <a:rPr lang="en-GB" sz="2500" b="1" dirty="0">
                <a:latin typeface="Avenir"/>
                <a:ea typeface="Avenir"/>
                <a:cs typeface="Avenir"/>
                <a:sym typeface="Avenir"/>
              </a:rPr>
              <a:t>Experimenting with sounds 2 – Block A</a:t>
            </a:r>
            <a:endParaRPr sz="2500" b="0" i="0" u="none" strike="noStrike" cap="none" dirty="0">
              <a:solidFill>
                <a:srgbClr val="000000"/>
              </a:solidFill>
              <a:latin typeface="Avenir"/>
              <a:ea typeface="Avenir"/>
              <a:cs typeface="Avenir"/>
              <a:sym typeface="Avenir"/>
            </a:endParaRPr>
          </a:p>
        </p:txBody>
      </p:sp>
      <p:sp>
        <p:nvSpPr>
          <p:cNvPr id="180" name="Google Shape;180;p21"/>
          <p:cNvSpPr txBox="1">
            <a:spLocks noGrp="1" noRot="1" noMove="1" noResize="1" noEditPoints="1" noAdjustHandles="1" noChangeArrowheads="1" noChangeShapeType="1"/>
          </p:cNvSpPr>
          <p:nvPr/>
        </p:nvSpPr>
        <p:spPr>
          <a:xfrm>
            <a:off x="4752230" y="1295184"/>
            <a:ext cx="2427205" cy="461624"/>
          </a:xfrm>
          <a:prstGeom prst="rect">
            <a:avLst/>
          </a:prstGeom>
          <a:noFill/>
          <a:ln w="12700" cap="flat" cmpd="sng">
            <a:noFill/>
            <a:prstDash val="dash"/>
            <a:round/>
            <a:headEnd type="none" w="sm" len="sm"/>
            <a:tailEnd type="none" w="sm" len="sm"/>
          </a:ln>
        </p:spPr>
        <p:txBody>
          <a:bodyPr spcFirstLastPara="1" wrap="square" lIns="91425" tIns="45700" rIns="91425" bIns="45700" anchor="t" anchorCtr="0">
            <a:spAutoFit/>
          </a:bodyPr>
          <a:lstStyle/>
          <a:p>
            <a:pPr marL="180000" marR="0" lvl="0" indent="-180000" algn="l" rtl="0">
              <a:lnSpc>
                <a:spcPct val="100000"/>
              </a:lnSpc>
              <a:spcBef>
                <a:spcPts val="0"/>
              </a:spcBef>
              <a:spcAft>
                <a:spcPts val="0"/>
              </a:spcAft>
              <a:buClr>
                <a:srgbClr val="000000"/>
              </a:buClr>
              <a:buSzPts val="1200"/>
              <a:buFont typeface="Arial" panose="020B0604020202020204" pitchFamily="34" charset="0"/>
              <a:buChar char="•"/>
            </a:pPr>
            <a:r>
              <a:rPr lang="en-US" sz="1200" dirty="0">
                <a:latin typeface="Avenir"/>
              </a:rPr>
              <a:t>h</a:t>
            </a:r>
            <a:r>
              <a:rPr lang="en-US" sz="1200" b="0" i="0" u="none" strike="noStrike" cap="none" dirty="0">
                <a:solidFill>
                  <a:srgbClr val="000000"/>
                </a:solidFill>
                <a:latin typeface="Avenir"/>
                <a:sym typeface="Arial"/>
              </a:rPr>
              <a:t>ave some experience of playing percussion instruments.</a:t>
            </a:r>
            <a:endParaRPr sz="1200" b="0" i="0" u="none" strike="noStrike" cap="none" dirty="0">
              <a:solidFill>
                <a:srgbClr val="000000"/>
              </a:solidFill>
              <a:latin typeface="Avenir"/>
              <a:sym typeface="Arial"/>
            </a:endParaRPr>
          </a:p>
        </p:txBody>
      </p:sp>
      <p:graphicFrame>
        <p:nvGraphicFramePr>
          <p:cNvPr id="182" name="Google Shape;182;p21"/>
          <p:cNvGraphicFramePr>
            <a:graphicFrameLocks noGrp="1" noDrilldown="1" noMove="1" noResize="1"/>
          </p:cNvGraphicFramePr>
          <p:nvPr>
            <p:extLst>
              <p:ext uri="{D42A27DB-BD31-4B8C-83A1-F6EECF244321}">
                <p14:modId xmlns:p14="http://schemas.microsoft.com/office/powerpoint/2010/main" val="1439621672"/>
              </p:ext>
            </p:extLst>
          </p:nvPr>
        </p:nvGraphicFramePr>
        <p:xfrm>
          <a:off x="384912" y="1967446"/>
          <a:ext cx="6789600" cy="1146970"/>
        </p:xfrm>
        <a:graphic>
          <a:graphicData uri="http://schemas.openxmlformats.org/drawingml/2006/table">
            <a:tbl>
              <a:tblPr firstRow="1" bandRow="1">
                <a:noFill/>
              </a:tblPr>
              <a:tblGrid>
                <a:gridCol w="6789600">
                  <a:extLst>
                    <a:ext uri="{9D8B030D-6E8A-4147-A177-3AD203B41FA5}">
                      <a16:colId xmlns:a16="http://schemas.microsoft.com/office/drawing/2014/main" val="20000"/>
                    </a:ext>
                  </a:extLst>
                </a:gridCol>
              </a:tblGrid>
              <a:tr h="324000">
                <a:tc>
                  <a:txBody>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dk1"/>
                          </a:solidFill>
                          <a:latin typeface="Avenir"/>
                          <a:ea typeface="Avenir"/>
                          <a:cs typeface="Avenir"/>
                          <a:sym typeface="Avenir"/>
                        </a:rPr>
                        <a:t>Summary of key learning:</a:t>
                      </a:r>
                      <a:endParaRPr sz="1400" b="0" i="0" u="none" strike="noStrike" cap="none">
                        <a:solidFill>
                          <a:srgbClr val="000000"/>
                        </a:solidFill>
                        <a:latin typeface="Arial"/>
                        <a:ea typeface="Arial"/>
                        <a:cs typeface="Arial"/>
                        <a:sym typeface="Arial"/>
                      </a:endParaRPr>
                    </a:p>
                  </a:txBody>
                  <a:tcPr marL="91450" marR="91450" marT="45725" marB="45725" anchor="ctr">
                    <a:solidFill>
                      <a:srgbClr val="EDEDED"/>
                    </a:solidFill>
                  </a:tcPr>
                </a:tc>
                <a:extLst>
                  <a:ext uri="{0D108BD9-81ED-4DB2-BD59-A6C34878D82A}">
                    <a16:rowId xmlns:a16="http://schemas.microsoft.com/office/drawing/2014/main" val="10000"/>
                  </a:ext>
                </a:extLst>
              </a:tr>
              <a:tr h="396000">
                <a:tc>
                  <a:txBody>
                    <a:bodyPr/>
                    <a:lstStyle/>
                    <a:p>
                      <a:pPr marL="0" marR="0" lvl="0" indent="0" algn="l" rtl="0">
                        <a:lnSpc>
                          <a:spcPct val="100000"/>
                        </a:lnSpc>
                        <a:spcBef>
                          <a:spcPts val="0"/>
                        </a:spcBef>
                        <a:spcAft>
                          <a:spcPts val="0"/>
                        </a:spcAft>
                        <a:buClr>
                          <a:schemeClr val="dk1"/>
                        </a:buClr>
                        <a:buSzPts val="1488"/>
                        <a:buFont typeface="Arial"/>
                        <a:buNone/>
                      </a:pPr>
                      <a:r>
                        <a:rPr lang="en-US" sz="1200" u="none" strike="noStrike" cap="none" dirty="0">
                          <a:latin typeface="Avenir"/>
                          <a:ea typeface="Avenir"/>
                          <a:cs typeface="Avenir"/>
                          <a:sym typeface="Avenir"/>
                        </a:rPr>
                        <a:t>In this block, pupils will learn about the origins of samba music. They will have the opportunity to play a range of untuned percussion with a greater degree of control. Pupils will play simple ostinato call and response rhythms and compose their own basic rhythms. They will learn to follow simple conducting directions and will rehearse and perform as an ensemble. </a:t>
                      </a:r>
                      <a:endParaRPr lang="en-GB" sz="1200" u="none" strike="noStrike" cap="none" dirty="0">
                        <a:latin typeface="Avenir"/>
                        <a:ea typeface="Avenir"/>
                        <a:cs typeface="Avenir"/>
                        <a:sym typeface="Avenir"/>
                      </a:endParaRPr>
                    </a:p>
                  </a:txBody>
                  <a:tcPr marL="91450" marR="91450" marT="45725" marB="45725" anchor="ctr"/>
                </a:tc>
                <a:extLst>
                  <a:ext uri="{0D108BD9-81ED-4DB2-BD59-A6C34878D82A}">
                    <a16:rowId xmlns:a16="http://schemas.microsoft.com/office/drawing/2014/main" val="10001"/>
                  </a:ext>
                </a:extLst>
              </a:tr>
            </a:tbl>
          </a:graphicData>
        </a:graphic>
      </p:graphicFrame>
      <p:graphicFrame>
        <p:nvGraphicFramePr>
          <p:cNvPr id="183" name="Google Shape;183;p21"/>
          <p:cNvGraphicFramePr>
            <a:graphicFrameLocks/>
          </p:cNvGraphicFramePr>
          <p:nvPr>
            <p:extLst>
              <p:ext uri="{D42A27DB-BD31-4B8C-83A1-F6EECF244321}">
                <p14:modId xmlns:p14="http://schemas.microsoft.com/office/powerpoint/2010/main" val="2039928676"/>
              </p:ext>
            </p:extLst>
          </p:nvPr>
        </p:nvGraphicFramePr>
        <p:xfrm>
          <a:off x="384912" y="3258965"/>
          <a:ext cx="6789600" cy="1329850"/>
        </p:xfrm>
        <a:graphic>
          <a:graphicData uri="http://schemas.openxmlformats.org/drawingml/2006/table">
            <a:tbl>
              <a:tblPr firstRow="1" bandRow="1">
                <a:noFill/>
              </a:tblPr>
              <a:tblGrid>
                <a:gridCol w="6789600">
                  <a:extLst>
                    <a:ext uri="{9D8B030D-6E8A-4147-A177-3AD203B41FA5}">
                      <a16:colId xmlns:a16="http://schemas.microsoft.com/office/drawing/2014/main" val="20000"/>
                    </a:ext>
                  </a:extLst>
                </a:gridCol>
              </a:tblGrid>
              <a:tr h="324000">
                <a:tc>
                  <a:txBody>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dk1"/>
                          </a:solidFill>
                          <a:latin typeface="Avenir"/>
                          <a:ea typeface="Avenir"/>
                          <a:cs typeface="Avenir"/>
                          <a:sym typeface="Avenir"/>
                        </a:rPr>
                        <a:t>Key pieces: </a:t>
                      </a:r>
                      <a:endParaRPr sz="1400" b="0" i="0" u="none" strike="noStrike" cap="none">
                        <a:solidFill>
                          <a:srgbClr val="000000"/>
                        </a:solidFill>
                        <a:latin typeface="Arial"/>
                        <a:ea typeface="Arial"/>
                        <a:cs typeface="Arial"/>
                        <a:sym typeface="Arial"/>
                      </a:endParaRPr>
                    </a:p>
                  </a:txBody>
                  <a:tcPr marL="91450" marR="91450" marT="45725" marB="45725" anchor="ctr">
                    <a:solidFill>
                      <a:srgbClr val="EDEDED"/>
                    </a:solidFill>
                  </a:tcPr>
                </a:tc>
                <a:extLst>
                  <a:ext uri="{0D108BD9-81ED-4DB2-BD59-A6C34878D82A}">
                    <a16:rowId xmlns:a16="http://schemas.microsoft.com/office/drawing/2014/main" val="10000"/>
                  </a:ext>
                </a:extLst>
              </a:tr>
              <a:tr h="396000">
                <a:tc>
                  <a:txBody>
                    <a:bodyPr/>
                    <a:lstStyle/>
                    <a:p>
                      <a:pPr marL="0" marR="0" lvl="0" indent="0" algn="l" rtl="0">
                        <a:lnSpc>
                          <a:spcPct val="100000"/>
                        </a:lnSpc>
                        <a:spcBef>
                          <a:spcPts val="0"/>
                        </a:spcBef>
                        <a:spcAft>
                          <a:spcPts val="0"/>
                        </a:spcAft>
                        <a:buClr>
                          <a:schemeClr val="dk1"/>
                        </a:buClr>
                        <a:buSzPts val="1488"/>
                        <a:buFont typeface="Arial"/>
                        <a:buNone/>
                      </a:pPr>
                      <a:r>
                        <a:rPr lang="en-US" sz="1200" i="1" u="none" strike="noStrike" cap="none" dirty="0" err="1">
                          <a:latin typeface="Avenir"/>
                          <a:ea typeface="Avenir"/>
                          <a:cs typeface="Avenir"/>
                          <a:sym typeface="Avenir"/>
                        </a:rPr>
                        <a:t>Fanfarra</a:t>
                      </a:r>
                      <a:r>
                        <a:rPr lang="en-US" sz="1200" i="1" u="none" strike="noStrike" cap="none" dirty="0">
                          <a:latin typeface="Avenir"/>
                          <a:ea typeface="Avenir"/>
                          <a:cs typeface="Avenir"/>
                          <a:sym typeface="Avenir"/>
                        </a:rPr>
                        <a:t> (</a:t>
                      </a:r>
                      <a:r>
                        <a:rPr lang="en-US" sz="1200" i="1" u="none" strike="noStrike" cap="none" dirty="0" err="1">
                          <a:latin typeface="Avenir"/>
                          <a:ea typeface="Avenir"/>
                          <a:cs typeface="Avenir"/>
                          <a:sym typeface="Avenir"/>
                        </a:rPr>
                        <a:t>Cabua</a:t>
                      </a:r>
                      <a:r>
                        <a:rPr lang="en-US" sz="1200" i="1" u="none" strike="noStrike" cap="none" dirty="0">
                          <a:latin typeface="Avenir"/>
                          <a:ea typeface="Avenir"/>
                          <a:cs typeface="Avenir"/>
                          <a:sym typeface="Avenir"/>
                        </a:rPr>
                        <a:t>-Le-Le), </a:t>
                      </a:r>
                      <a:r>
                        <a:rPr lang="en-GB" sz="1200" dirty="0" err="1">
                          <a:latin typeface="Avenir" panose="02000503020000020003"/>
                        </a:rPr>
                        <a:t>Sérgio</a:t>
                      </a:r>
                      <a:r>
                        <a:rPr lang="en-GB" sz="1200" dirty="0">
                          <a:latin typeface="Avenir" panose="02000503020000020003"/>
                        </a:rPr>
                        <a:t> Mendes / </a:t>
                      </a:r>
                      <a:r>
                        <a:rPr lang="en-GB" sz="1200" dirty="0" err="1">
                          <a:latin typeface="Avenir" panose="02000503020000020003"/>
                        </a:rPr>
                        <a:t>Carlinhos</a:t>
                      </a:r>
                      <a:r>
                        <a:rPr lang="en-GB" sz="1200" dirty="0">
                          <a:latin typeface="Avenir" panose="02000503020000020003"/>
                        </a:rPr>
                        <a:t> Brown</a:t>
                      </a:r>
                    </a:p>
                    <a:p>
                      <a:pPr marL="0" marR="0" lvl="0" indent="0" algn="l" rtl="0">
                        <a:lnSpc>
                          <a:spcPct val="100000"/>
                        </a:lnSpc>
                        <a:spcBef>
                          <a:spcPts val="0"/>
                        </a:spcBef>
                        <a:spcAft>
                          <a:spcPts val="0"/>
                        </a:spcAft>
                        <a:buClr>
                          <a:schemeClr val="dk1"/>
                        </a:buClr>
                        <a:buSzPts val="1488"/>
                        <a:buFont typeface="Arial"/>
                        <a:buNone/>
                      </a:pPr>
                      <a:r>
                        <a:rPr lang="en-GB" sz="1200" dirty="0" err="1">
                          <a:latin typeface="Avenir" panose="02000503020000020003"/>
                        </a:rPr>
                        <a:t>Sérgio</a:t>
                      </a:r>
                      <a:r>
                        <a:rPr lang="en-GB" sz="1200" u="none" strike="noStrike" cap="none" dirty="0">
                          <a:latin typeface="Avenir" panose="02000503020000020003"/>
                          <a:ea typeface="Avenir"/>
                          <a:cs typeface="Avenir"/>
                          <a:sym typeface="Avenir"/>
                        </a:rPr>
                        <a:t> Mendes is a Brazilian musician who specialises in playing jazz and samba music. The song </a:t>
                      </a:r>
                      <a:r>
                        <a:rPr lang="en-GB" sz="1200" i="1" u="none" strike="noStrike" cap="none" dirty="0" err="1">
                          <a:latin typeface="Avenir" panose="02000503020000020003"/>
                          <a:ea typeface="Avenir"/>
                          <a:cs typeface="Avenir"/>
                          <a:sym typeface="Avenir"/>
                        </a:rPr>
                        <a:t>Fanfarra</a:t>
                      </a:r>
                      <a:r>
                        <a:rPr lang="en-GB" sz="1200" i="1" u="none" strike="noStrike" cap="none" dirty="0">
                          <a:latin typeface="Avenir" panose="02000503020000020003"/>
                          <a:ea typeface="Avenir"/>
                          <a:cs typeface="Avenir"/>
                          <a:sym typeface="Avenir"/>
                        </a:rPr>
                        <a:t> (</a:t>
                      </a:r>
                      <a:r>
                        <a:rPr lang="en-GB" sz="1200" i="1" u="none" strike="noStrike" cap="none" dirty="0" err="1">
                          <a:latin typeface="Avenir" panose="02000503020000020003"/>
                          <a:ea typeface="Avenir"/>
                          <a:cs typeface="Avenir"/>
                          <a:sym typeface="Avenir"/>
                        </a:rPr>
                        <a:t>Cabua</a:t>
                      </a:r>
                      <a:r>
                        <a:rPr lang="en-GB" sz="1200" i="1" u="none" strike="noStrike" cap="none" dirty="0">
                          <a:latin typeface="Avenir" panose="02000503020000020003"/>
                          <a:ea typeface="Avenir"/>
                          <a:cs typeface="Avenir"/>
                          <a:sym typeface="Avenir"/>
                        </a:rPr>
                        <a:t>-Le-Le) </a:t>
                      </a:r>
                      <a:r>
                        <a:rPr lang="en-GB" sz="1200" u="none" strike="noStrike" cap="none" dirty="0">
                          <a:latin typeface="Avenir" panose="02000503020000020003"/>
                          <a:ea typeface="Avenir"/>
                          <a:cs typeface="Avenir"/>
                          <a:sym typeface="Avenir"/>
                        </a:rPr>
                        <a:t>features Brazilian singer and percussionist, </a:t>
                      </a:r>
                      <a:r>
                        <a:rPr lang="en-GB" sz="1200" u="none" strike="noStrike" cap="none" dirty="0" err="1">
                          <a:latin typeface="Avenir" panose="02000503020000020003"/>
                          <a:ea typeface="Avenir"/>
                          <a:cs typeface="Avenir"/>
                          <a:sym typeface="Avenir"/>
                        </a:rPr>
                        <a:t>Carlinhos</a:t>
                      </a:r>
                      <a:r>
                        <a:rPr lang="en-GB" sz="1200" u="none" strike="noStrike" cap="none" dirty="0">
                          <a:latin typeface="Avenir" panose="02000503020000020003"/>
                          <a:ea typeface="Avenir"/>
                          <a:cs typeface="Avenir"/>
                          <a:sym typeface="Avenir"/>
                        </a:rPr>
                        <a:t> Brown. This song is the title track on the album </a:t>
                      </a:r>
                      <a:r>
                        <a:rPr lang="en-GB" sz="1200" i="1" u="none" strike="noStrike" cap="none" dirty="0" err="1">
                          <a:latin typeface="Avenir" panose="02000503020000020003"/>
                          <a:ea typeface="Avenir"/>
                          <a:cs typeface="Avenir"/>
                          <a:sym typeface="Avenir"/>
                        </a:rPr>
                        <a:t>Brasileiro</a:t>
                      </a:r>
                      <a:r>
                        <a:rPr lang="en-GB" sz="1200" u="none" strike="noStrike" cap="none" dirty="0">
                          <a:latin typeface="Avenir" panose="02000503020000020003"/>
                          <a:ea typeface="Avenir"/>
                          <a:cs typeface="Avenir"/>
                          <a:sym typeface="Avenir"/>
                        </a:rPr>
                        <a:t> which won the 1993 Grammy Award for the Best World Music Album. </a:t>
                      </a:r>
                    </a:p>
                    <a:p>
                      <a:pPr marL="0" marR="0" lvl="0" indent="0" algn="l" rtl="0">
                        <a:lnSpc>
                          <a:spcPct val="100000"/>
                        </a:lnSpc>
                        <a:spcBef>
                          <a:spcPts val="0"/>
                        </a:spcBef>
                        <a:spcAft>
                          <a:spcPts val="0"/>
                        </a:spcAft>
                        <a:buClr>
                          <a:schemeClr val="dk1"/>
                        </a:buClr>
                        <a:buSzPts val="1488"/>
                        <a:buFont typeface="Arial"/>
                        <a:buNone/>
                      </a:pPr>
                      <a:r>
                        <a:rPr lang="en-GB" sz="1200" i="1" u="none" strike="noStrike" cap="none" dirty="0">
                          <a:latin typeface="Avenir" panose="02000503020000020003"/>
                          <a:ea typeface="Avenir"/>
                          <a:cs typeface="Avenir"/>
                          <a:sym typeface="Avenir"/>
                        </a:rPr>
                        <a:t>Teacher note – ensure you have listened to each piece prior to the lesson (available on the internet).  </a:t>
                      </a:r>
                      <a:endParaRPr sz="1200" i="1" u="none" strike="noStrike" cap="none" dirty="0">
                        <a:latin typeface="Avenir"/>
                        <a:ea typeface="Avenir"/>
                        <a:cs typeface="Avenir"/>
                        <a:sym typeface="Avenir"/>
                      </a:endParaRPr>
                    </a:p>
                  </a:txBody>
                  <a:tcPr marL="91450" marR="91450" marT="45725" marB="45725" anchor="ctr"/>
                </a:tc>
                <a:extLst>
                  <a:ext uri="{0D108BD9-81ED-4DB2-BD59-A6C34878D82A}">
                    <a16:rowId xmlns:a16="http://schemas.microsoft.com/office/drawing/2014/main" val="10001"/>
                  </a:ext>
                </a:extLst>
              </a:tr>
            </a:tbl>
          </a:graphicData>
        </a:graphic>
      </p:graphicFrame>
      <p:graphicFrame>
        <p:nvGraphicFramePr>
          <p:cNvPr id="184" name="Google Shape;184;p21"/>
          <p:cNvGraphicFramePr>
            <a:graphicFrameLocks/>
          </p:cNvGraphicFramePr>
          <p:nvPr>
            <p:extLst>
              <p:ext uri="{D42A27DB-BD31-4B8C-83A1-F6EECF244321}">
                <p14:modId xmlns:p14="http://schemas.microsoft.com/office/powerpoint/2010/main" val="4149854814"/>
              </p:ext>
            </p:extLst>
          </p:nvPr>
        </p:nvGraphicFramePr>
        <p:xfrm>
          <a:off x="384962" y="4730998"/>
          <a:ext cx="6789600" cy="2427130"/>
        </p:xfrm>
        <a:graphic>
          <a:graphicData uri="http://schemas.openxmlformats.org/drawingml/2006/table">
            <a:tbl>
              <a:tblPr firstRow="1" bandRow="1">
                <a:noFill/>
              </a:tblPr>
              <a:tblGrid>
                <a:gridCol w="6789600">
                  <a:extLst>
                    <a:ext uri="{9D8B030D-6E8A-4147-A177-3AD203B41FA5}">
                      <a16:colId xmlns:a16="http://schemas.microsoft.com/office/drawing/2014/main" val="20000"/>
                    </a:ext>
                  </a:extLst>
                </a:gridCol>
              </a:tblGrid>
              <a:tr h="324000">
                <a:tc>
                  <a:txBody>
                    <a:bodyPr/>
                    <a:lstStyle/>
                    <a:p>
                      <a:pPr marL="0" marR="0" lvl="0" indent="0" algn="l"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Avenir"/>
                          <a:ea typeface="Avenir"/>
                          <a:cs typeface="Avenir"/>
                          <a:sym typeface="Avenir"/>
                        </a:rPr>
                        <a:t>Resources</a:t>
                      </a:r>
                      <a:r>
                        <a:rPr lang="en-GB" sz="1200" b="1" i="0" u="none" strike="noStrike" cap="none">
                          <a:solidFill>
                            <a:schemeClr val="dk1"/>
                          </a:solidFill>
                          <a:latin typeface="Avenir"/>
                          <a:ea typeface="Avenir"/>
                          <a:cs typeface="Avenir"/>
                          <a:sym typeface="Avenir"/>
                        </a:rPr>
                        <a:t>:</a:t>
                      </a:r>
                      <a:endParaRPr sz="1400" b="0" i="0" u="none" strike="noStrike" cap="none">
                        <a:solidFill>
                          <a:srgbClr val="000000"/>
                        </a:solidFill>
                        <a:latin typeface="Arial"/>
                        <a:ea typeface="Arial"/>
                        <a:cs typeface="Arial"/>
                        <a:sym typeface="Arial"/>
                      </a:endParaRPr>
                    </a:p>
                  </a:txBody>
                  <a:tcPr marL="91450" marR="91450" marT="45725" marB="45725" anchor="ctr">
                    <a:solidFill>
                      <a:srgbClr val="EDEDED"/>
                    </a:solidFill>
                  </a:tcPr>
                </a:tc>
                <a:extLst>
                  <a:ext uri="{0D108BD9-81ED-4DB2-BD59-A6C34878D82A}">
                    <a16:rowId xmlns:a16="http://schemas.microsoft.com/office/drawing/2014/main" val="10000"/>
                  </a:ext>
                </a:extLst>
              </a:tr>
              <a:tr h="396000">
                <a:tc>
                  <a:txBody>
                    <a:bodyPr/>
                    <a:lstStyle/>
                    <a:p>
                      <a:pPr marL="0" marR="0" lvl="0" indent="0" algn="l" defTabSz="914400" rtl="0" eaLnBrk="1" fontAlgn="auto" latinLnBrk="0" hangingPunct="1">
                        <a:lnSpc>
                          <a:spcPct val="100000"/>
                        </a:lnSpc>
                        <a:spcBef>
                          <a:spcPts val="0"/>
                        </a:spcBef>
                        <a:spcAft>
                          <a:spcPts val="0"/>
                        </a:spcAft>
                        <a:buClr>
                          <a:schemeClr val="dk1"/>
                        </a:buClr>
                        <a:buSzPts val="1488"/>
                        <a:buFont typeface="Arial"/>
                        <a:buNone/>
                        <a:tabLst/>
                        <a:defRPr/>
                      </a:pPr>
                      <a:r>
                        <a:rPr lang="en-US" sz="1200" u="none" strike="noStrike" cap="none" dirty="0">
                          <a:latin typeface="Avenir"/>
                          <a:ea typeface="Avenir"/>
                          <a:cs typeface="Avenir"/>
                          <a:sym typeface="Avenir"/>
                        </a:rPr>
                        <a:t>drums</a:t>
                      </a:r>
                    </a:p>
                    <a:p>
                      <a:pPr marL="0" marR="0" lvl="0" indent="0" algn="l" defTabSz="914400" rtl="0" eaLnBrk="1" fontAlgn="auto" latinLnBrk="0" hangingPunct="1">
                        <a:lnSpc>
                          <a:spcPct val="100000"/>
                        </a:lnSpc>
                        <a:spcBef>
                          <a:spcPts val="0"/>
                        </a:spcBef>
                        <a:spcAft>
                          <a:spcPts val="0"/>
                        </a:spcAft>
                        <a:buClr>
                          <a:schemeClr val="dk1"/>
                        </a:buClr>
                        <a:buSzPts val="1488"/>
                        <a:buFont typeface="Arial"/>
                        <a:buNone/>
                        <a:tabLst/>
                        <a:defRPr/>
                      </a:pPr>
                      <a:r>
                        <a:rPr lang="en-US" sz="1200" u="none" strike="noStrike" cap="none" dirty="0">
                          <a:latin typeface="Avenir"/>
                          <a:ea typeface="Avenir"/>
                          <a:cs typeface="Avenir"/>
                          <a:sym typeface="Avenir"/>
                        </a:rPr>
                        <a:t>whistle (teachers)</a:t>
                      </a:r>
                    </a:p>
                    <a:p>
                      <a:pPr marL="0" marR="0" lvl="0" indent="0" algn="l" rtl="0">
                        <a:lnSpc>
                          <a:spcPct val="100000"/>
                        </a:lnSpc>
                        <a:spcBef>
                          <a:spcPts val="0"/>
                        </a:spcBef>
                        <a:spcAft>
                          <a:spcPts val="0"/>
                        </a:spcAft>
                        <a:buClr>
                          <a:schemeClr val="dk1"/>
                        </a:buClr>
                        <a:buSzPts val="1488"/>
                        <a:buFont typeface="Arial"/>
                        <a:buNone/>
                      </a:pPr>
                      <a:r>
                        <a:rPr lang="en-US" sz="1200" u="none" strike="noStrike" cap="none" dirty="0">
                          <a:latin typeface="Avenir"/>
                          <a:ea typeface="Avenir"/>
                          <a:cs typeface="Avenir"/>
                          <a:sym typeface="Avenir"/>
                        </a:rPr>
                        <a:t>A range of untuned percussion including: </a:t>
                      </a:r>
                    </a:p>
                    <a:p>
                      <a:pPr marL="171450" marR="0" lvl="0" indent="-171450" algn="l" rtl="0">
                        <a:lnSpc>
                          <a:spcPct val="100000"/>
                        </a:lnSpc>
                        <a:spcBef>
                          <a:spcPts val="0"/>
                        </a:spcBef>
                        <a:spcAft>
                          <a:spcPts val="0"/>
                        </a:spcAft>
                        <a:buClr>
                          <a:schemeClr val="dk1"/>
                        </a:buClr>
                        <a:buSzPts val="1488"/>
                        <a:buFont typeface="Arial" panose="020B0604020202020204" pitchFamily="34" charset="0"/>
                        <a:buChar char="•"/>
                      </a:pPr>
                      <a:r>
                        <a:rPr lang="en-US" sz="1200" u="none" strike="noStrike" cap="none" dirty="0">
                          <a:latin typeface="Avenir"/>
                          <a:ea typeface="Avenir"/>
                          <a:cs typeface="Avenir"/>
                          <a:sym typeface="Avenir"/>
                        </a:rPr>
                        <a:t>agogo</a:t>
                      </a:r>
                    </a:p>
                    <a:p>
                      <a:pPr marL="171450" marR="0" lvl="0" indent="-171450" algn="l" rtl="0">
                        <a:lnSpc>
                          <a:spcPct val="100000"/>
                        </a:lnSpc>
                        <a:spcBef>
                          <a:spcPts val="0"/>
                        </a:spcBef>
                        <a:spcAft>
                          <a:spcPts val="0"/>
                        </a:spcAft>
                        <a:buClr>
                          <a:schemeClr val="dk1"/>
                        </a:buClr>
                        <a:buSzPts val="1488"/>
                        <a:buFont typeface="Arial" panose="020B0604020202020204" pitchFamily="34" charset="0"/>
                        <a:buChar char="•"/>
                      </a:pPr>
                      <a:r>
                        <a:rPr lang="en-US" sz="1200" u="none" strike="noStrike" cap="none" dirty="0">
                          <a:latin typeface="Avenir"/>
                          <a:ea typeface="Avenir"/>
                          <a:cs typeface="Avenir"/>
                          <a:sym typeface="Avenir"/>
                        </a:rPr>
                        <a:t>tambourine</a:t>
                      </a:r>
                    </a:p>
                    <a:p>
                      <a:pPr marL="171450" marR="0" lvl="0" indent="-171450" algn="l" rtl="0">
                        <a:lnSpc>
                          <a:spcPct val="100000"/>
                        </a:lnSpc>
                        <a:spcBef>
                          <a:spcPts val="0"/>
                        </a:spcBef>
                        <a:spcAft>
                          <a:spcPts val="0"/>
                        </a:spcAft>
                        <a:buClr>
                          <a:schemeClr val="dk1"/>
                        </a:buClr>
                        <a:buSzPts val="1488"/>
                        <a:buFont typeface="Arial" panose="020B0604020202020204" pitchFamily="34" charset="0"/>
                        <a:buChar char="•"/>
                      </a:pPr>
                      <a:r>
                        <a:rPr lang="en-US" sz="1200" u="none" strike="noStrike" cap="none" dirty="0">
                          <a:latin typeface="Avenir"/>
                          <a:ea typeface="Avenir"/>
                          <a:cs typeface="Avenir"/>
                          <a:sym typeface="Avenir"/>
                        </a:rPr>
                        <a:t>shakers</a:t>
                      </a:r>
                    </a:p>
                    <a:p>
                      <a:pPr marL="171450" marR="0" lvl="0" indent="-171450" algn="l" rtl="0">
                        <a:lnSpc>
                          <a:spcPct val="100000"/>
                        </a:lnSpc>
                        <a:spcBef>
                          <a:spcPts val="0"/>
                        </a:spcBef>
                        <a:spcAft>
                          <a:spcPts val="0"/>
                        </a:spcAft>
                        <a:buClr>
                          <a:schemeClr val="dk1"/>
                        </a:buClr>
                        <a:buSzPts val="1488"/>
                        <a:buFont typeface="Arial" panose="020B0604020202020204" pitchFamily="34" charset="0"/>
                        <a:buChar char="•"/>
                      </a:pPr>
                      <a:r>
                        <a:rPr lang="en-US" sz="1200" u="none" strike="noStrike" cap="none" dirty="0">
                          <a:latin typeface="Avenir"/>
                          <a:ea typeface="Avenir"/>
                          <a:cs typeface="Avenir"/>
                          <a:sym typeface="Avenir"/>
                        </a:rPr>
                        <a:t>maracas</a:t>
                      </a:r>
                    </a:p>
                    <a:p>
                      <a:pPr marL="171450" marR="0" lvl="0" indent="-171450" algn="l" rtl="0">
                        <a:lnSpc>
                          <a:spcPct val="100000"/>
                        </a:lnSpc>
                        <a:spcBef>
                          <a:spcPts val="0"/>
                        </a:spcBef>
                        <a:spcAft>
                          <a:spcPts val="0"/>
                        </a:spcAft>
                        <a:buClr>
                          <a:schemeClr val="dk1"/>
                        </a:buClr>
                        <a:buSzPts val="1488"/>
                        <a:buFont typeface="Arial" panose="020B0604020202020204" pitchFamily="34" charset="0"/>
                        <a:buChar char="•"/>
                      </a:pPr>
                      <a:r>
                        <a:rPr lang="en-US" sz="1200" u="none" strike="noStrike" cap="none" dirty="0">
                          <a:latin typeface="Avenir"/>
                          <a:ea typeface="Avenir"/>
                          <a:cs typeface="Avenir"/>
                          <a:sym typeface="Avenir"/>
                        </a:rPr>
                        <a:t>claves</a:t>
                      </a:r>
                    </a:p>
                    <a:p>
                      <a:pPr marL="171450" marR="0" lvl="0" indent="-171450" algn="l" rtl="0">
                        <a:lnSpc>
                          <a:spcPct val="100000"/>
                        </a:lnSpc>
                        <a:spcBef>
                          <a:spcPts val="0"/>
                        </a:spcBef>
                        <a:spcAft>
                          <a:spcPts val="0"/>
                        </a:spcAft>
                        <a:buClr>
                          <a:schemeClr val="dk1"/>
                        </a:buClr>
                        <a:buSzPts val="1488"/>
                        <a:buFont typeface="Arial" panose="020B0604020202020204" pitchFamily="34" charset="0"/>
                        <a:buChar char="•"/>
                      </a:pPr>
                      <a:r>
                        <a:rPr lang="en-US" sz="1200" u="none" strike="noStrike" cap="none" dirty="0">
                          <a:latin typeface="Avenir"/>
                          <a:ea typeface="Avenir"/>
                          <a:cs typeface="Avenir"/>
                          <a:sym typeface="Avenir"/>
                        </a:rPr>
                        <a:t>castanets</a:t>
                      </a:r>
                    </a:p>
                    <a:p>
                      <a:pPr marL="171450" marR="0" lvl="0" indent="-171450" algn="l" rtl="0">
                        <a:lnSpc>
                          <a:spcPct val="100000"/>
                        </a:lnSpc>
                        <a:spcBef>
                          <a:spcPts val="0"/>
                        </a:spcBef>
                        <a:spcAft>
                          <a:spcPts val="0"/>
                        </a:spcAft>
                        <a:buClr>
                          <a:schemeClr val="dk1"/>
                        </a:buClr>
                        <a:buSzPts val="1488"/>
                        <a:buFont typeface="Arial" panose="020B0604020202020204" pitchFamily="34" charset="0"/>
                        <a:buChar char="•"/>
                      </a:pPr>
                      <a:r>
                        <a:rPr lang="en-US" sz="1200" u="none" strike="noStrike" cap="none" dirty="0">
                          <a:latin typeface="Avenir"/>
                          <a:ea typeface="Avenir"/>
                          <a:cs typeface="Avenir"/>
                          <a:sym typeface="Avenir"/>
                        </a:rPr>
                        <a:t>triangles</a:t>
                      </a:r>
                    </a:p>
                    <a:p>
                      <a:pPr marL="171450" marR="0" lvl="0" indent="-171450" algn="l" rtl="0">
                        <a:lnSpc>
                          <a:spcPct val="100000"/>
                        </a:lnSpc>
                        <a:spcBef>
                          <a:spcPts val="0"/>
                        </a:spcBef>
                        <a:spcAft>
                          <a:spcPts val="0"/>
                        </a:spcAft>
                        <a:buClr>
                          <a:schemeClr val="dk1"/>
                        </a:buClr>
                        <a:buSzPts val="1488"/>
                        <a:buFont typeface="Arial" panose="020B0604020202020204" pitchFamily="34" charset="0"/>
                        <a:buChar char="•"/>
                      </a:pPr>
                      <a:r>
                        <a:rPr lang="en-US" sz="1200" u="none" strike="noStrike" cap="none" dirty="0">
                          <a:latin typeface="Avenir"/>
                          <a:ea typeface="Avenir"/>
                          <a:cs typeface="Avenir"/>
                          <a:sym typeface="Avenir"/>
                        </a:rPr>
                        <a:t>cowbell</a:t>
                      </a:r>
                      <a:endParaRPr sz="1200" u="none" strike="noStrike" cap="none" dirty="0">
                        <a:latin typeface="Avenir"/>
                        <a:ea typeface="Avenir"/>
                        <a:cs typeface="Avenir"/>
                        <a:sym typeface="Avenir"/>
                      </a:endParaRPr>
                    </a:p>
                  </a:txBody>
                  <a:tcPr marL="91450" marR="91450" marT="45725" marB="45725" anchor="ctr"/>
                </a:tc>
                <a:extLst>
                  <a:ext uri="{0D108BD9-81ED-4DB2-BD59-A6C34878D82A}">
                    <a16:rowId xmlns:a16="http://schemas.microsoft.com/office/drawing/2014/main" val="10001"/>
                  </a:ext>
                </a:extLst>
              </a:tr>
            </a:tbl>
          </a:graphicData>
        </a:graphic>
      </p:graphicFrame>
      <p:grpSp>
        <p:nvGrpSpPr>
          <p:cNvPr id="185" name="Google Shape;185;p21"/>
          <p:cNvGrpSpPr>
            <a:grpSpLocks noGrp="1" noUngrp="1" noRot="1" noMove="1" noResize="1"/>
          </p:cNvGrpSpPr>
          <p:nvPr/>
        </p:nvGrpSpPr>
        <p:grpSpPr>
          <a:xfrm>
            <a:off x="3162617" y="1160118"/>
            <a:ext cx="1234440" cy="787927"/>
            <a:chOff x="3162617" y="1160118"/>
            <a:chExt cx="1234440" cy="787927"/>
          </a:xfrm>
        </p:grpSpPr>
        <p:pic>
          <p:nvPicPr>
            <p:cNvPr id="186" name="Google Shape;186;p21" descr="Image result for icon brick pyramid"/>
            <p:cNvPicPr preferRelativeResize="0">
              <a:picLocks noGrp="1" noRot="1" noMove="1" noResize="1" noEditPoints="1" noAdjustHandles="1" noChangeArrowheads="1" noChangeShapeType="1" noCrop="1"/>
            </p:cNvPicPr>
            <p:nvPr/>
          </p:nvPicPr>
          <p:blipFill rotWithShape="1">
            <a:blip r:embed="rId3">
              <a:alphaModFix/>
            </a:blip>
            <a:srcRect l="25024" t="35093" r="24828" b="33559"/>
            <a:stretch/>
          </p:blipFill>
          <p:spPr>
            <a:xfrm>
              <a:off x="3326361" y="1160118"/>
              <a:ext cx="923136" cy="577070"/>
            </a:xfrm>
            <a:prstGeom prst="rect">
              <a:avLst/>
            </a:prstGeom>
            <a:noFill/>
            <a:ln>
              <a:noFill/>
            </a:ln>
          </p:spPr>
        </p:pic>
        <p:sp>
          <p:nvSpPr>
            <p:cNvPr id="187" name="Google Shape;187;p21"/>
            <p:cNvSpPr txBox="1">
              <a:spLocks noGrp="1" noRot="1" noMove="1" noResize="1" noEditPoints="1" noAdjustHandles="1" noChangeArrowheads="1" noChangeShapeType="1"/>
            </p:cNvSpPr>
            <p:nvPr/>
          </p:nvSpPr>
          <p:spPr>
            <a:xfrm>
              <a:off x="3162617" y="1671086"/>
              <a:ext cx="1234440"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GB" sz="1200" b="1" i="0" u="none" strike="noStrike" cap="none" dirty="0">
                  <a:solidFill>
                    <a:schemeClr val="dk1"/>
                  </a:solidFill>
                  <a:latin typeface="Avenir"/>
                  <a:ea typeface="Avenir"/>
                  <a:cs typeface="Avenir"/>
                  <a:sym typeface="Avenir"/>
                </a:rPr>
                <a:t>Prior Learning</a:t>
              </a:r>
              <a:endParaRPr sz="1200" b="1" i="0" u="none" strike="noStrike" cap="none" dirty="0">
                <a:solidFill>
                  <a:srgbClr val="000000"/>
                </a:solidFill>
                <a:latin typeface="Avenir"/>
                <a:sym typeface="Arial"/>
              </a:endParaRPr>
            </a:p>
          </p:txBody>
        </p:sp>
      </p:grpSp>
    </p:spTree>
    <p:extLst>
      <p:ext uri="{BB962C8B-B14F-4D97-AF65-F5344CB8AC3E}">
        <p14:creationId xmlns:p14="http://schemas.microsoft.com/office/powerpoint/2010/main" val="720882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graphicFrame>
        <p:nvGraphicFramePr>
          <p:cNvPr id="192" name="Google Shape;192;p22"/>
          <p:cNvGraphicFramePr>
            <a:graphicFrameLocks noGrp="1" noDrilldown="1" noMove="1" noResize="1"/>
          </p:cNvGraphicFramePr>
          <p:nvPr>
            <p:extLst>
              <p:ext uri="{D42A27DB-BD31-4B8C-83A1-F6EECF244321}">
                <p14:modId xmlns:p14="http://schemas.microsoft.com/office/powerpoint/2010/main" val="352825369"/>
              </p:ext>
            </p:extLst>
          </p:nvPr>
        </p:nvGraphicFramePr>
        <p:xfrm>
          <a:off x="623137" y="1465486"/>
          <a:ext cx="6313400" cy="4528800"/>
        </p:xfrm>
        <a:graphic>
          <a:graphicData uri="http://schemas.openxmlformats.org/drawingml/2006/table">
            <a:tbl>
              <a:tblPr firstRow="1" bandRow="1">
                <a:noFill/>
              </a:tblPr>
              <a:tblGrid>
                <a:gridCol w="1969450">
                  <a:extLst>
                    <a:ext uri="{9D8B030D-6E8A-4147-A177-3AD203B41FA5}">
                      <a16:colId xmlns:a16="http://schemas.microsoft.com/office/drawing/2014/main" val="20000"/>
                    </a:ext>
                  </a:extLst>
                </a:gridCol>
                <a:gridCol w="4343950">
                  <a:extLst>
                    <a:ext uri="{9D8B030D-6E8A-4147-A177-3AD203B41FA5}">
                      <a16:colId xmlns:a16="http://schemas.microsoft.com/office/drawing/2014/main" val="20001"/>
                    </a:ext>
                  </a:extLst>
                </a:gridCol>
              </a:tblGrid>
              <a:tr h="446400">
                <a:tc>
                  <a:txBody>
                    <a:bodyPr/>
                    <a:lstStyle/>
                    <a:p>
                      <a:pPr marL="0" marR="0" lvl="0" indent="0" algn="l" rtl="0">
                        <a:lnSpc>
                          <a:spcPct val="100000"/>
                        </a:lnSpc>
                        <a:spcBef>
                          <a:spcPts val="0"/>
                        </a:spcBef>
                        <a:spcAft>
                          <a:spcPts val="0"/>
                        </a:spcAft>
                        <a:buClr>
                          <a:srgbClr val="000000"/>
                        </a:buClr>
                        <a:buSzPts val="1200"/>
                        <a:buFont typeface="Arial"/>
                        <a:buNone/>
                      </a:pPr>
                      <a:r>
                        <a:rPr lang="en-GB" sz="1500" b="1" u="none" strike="noStrike" cap="none">
                          <a:latin typeface="Avenir"/>
                          <a:ea typeface="Avenir"/>
                          <a:cs typeface="Avenir"/>
                          <a:sym typeface="Avenir"/>
                        </a:rPr>
                        <a:t>Core Knowledge</a:t>
                      </a:r>
                      <a:endParaRPr sz="1500" u="none" strike="noStrike" cap="none"/>
                    </a:p>
                  </a:txBody>
                  <a:tcPr marL="91450" marR="91450" marT="45725" marB="45725" anchor="ctr">
                    <a:solidFill>
                      <a:srgbClr val="E7E6E6"/>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500" b="1" u="none" strike="noStrike" cap="none">
                          <a:latin typeface="Avenir"/>
                          <a:ea typeface="Avenir"/>
                          <a:cs typeface="Avenir"/>
                          <a:sym typeface="Avenir"/>
                        </a:rPr>
                        <a:t>Explanation</a:t>
                      </a:r>
                      <a:endParaRPr sz="1500" u="none" strike="noStrike" cap="none"/>
                    </a:p>
                  </a:txBody>
                  <a:tcPr marL="91450" marR="91450" marT="45725" marB="45725" anchor="ctr">
                    <a:solidFill>
                      <a:schemeClr val="lt2"/>
                    </a:solidFill>
                  </a:tcPr>
                </a:tc>
                <a:extLst>
                  <a:ext uri="{0D108BD9-81ED-4DB2-BD59-A6C34878D82A}">
                    <a16:rowId xmlns:a16="http://schemas.microsoft.com/office/drawing/2014/main" val="10000"/>
                  </a:ext>
                </a:extLst>
              </a:tr>
              <a:tr h="58320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venir"/>
                          <a:ea typeface="Avenir"/>
                          <a:cs typeface="Avenir"/>
                          <a:sym typeface="Avenir"/>
                        </a:rPr>
                        <a:t>rhythm</a:t>
                      </a:r>
                      <a:endParaRPr sz="1200" u="none" strike="noStrike" cap="none">
                        <a:latin typeface="Avenir"/>
                        <a:ea typeface="Avenir"/>
                        <a:cs typeface="Avenir"/>
                        <a:sym typeface="Avenir"/>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200"/>
                        <a:buFont typeface="Arial"/>
                        <a:buNone/>
                      </a:pPr>
                      <a:r>
                        <a:rPr lang="en-US" sz="1200">
                          <a:latin typeface="Avenir" panose="02000503020000020003"/>
                        </a:rPr>
                        <a:t>long and short sounds or patterns that happen over the pulse, the steady beat</a:t>
                      </a:r>
                      <a:endParaRPr sz="1200" u="none" strike="noStrike" cap="none">
                        <a:latin typeface="Avenir"/>
                        <a:ea typeface="Avenir"/>
                        <a:cs typeface="Avenir"/>
                        <a:sym typeface="Avenir"/>
                      </a:endParaRPr>
                    </a:p>
                  </a:txBody>
                  <a:tcPr marL="91450" marR="91450" marT="45725" marB="45725" anchor="ctr"/>
                </a:tc>
                <a:extLst>
                  <a:ext uri="{0D108BD9-81ED-4DB2-BD59-A6C34878D82A}">
                    <a16:rowId xmlns:a16="http://schemas.microsoft.com/office/drawing/2014/main" val="10001"/>
                  </a:ext>
                </a:extLst>
              </a:tr>
              <a:tr h="58320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venir"/>
                          <a:ea typeface="Avenir"/>
                          <a:cs typeface="Avenir"/>
                          <a:sym typeface="Avenir"/>
                        </a:rPr>
                        <a:t>pulse</a:t>
                      </a:r>
                      <a:endParaRPr sz="1200" u="none" strike="noStrike" cap="none">
                        <a:latin typeface="Avenir"/>
                        <a:ea typeface="Avenir"/>
                        <a:cs typeface="Avenir"/>
                        <a:sym typeface="Avenir"/>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200"/>
                        <a:buFont typeface="Arial"/>
                        <a:buNone/>
                      </a:pPr>
                      <a:r>
                        <a:rPr lang="en-US" sz="1200">
                          <a:latin typeface="Avenir" panose="02000503020000020003"/>
                        </a:rPr>
                        <a:t>the regular heartbeat of the music; the steady beat</a:t>
                      </a:r>
                      <a:endParaRPr sz="1200" u="none" strike="noStrike" cap="none">
                        <a:latin typeface="Avenir"/>
                        <a:ea typeface="Avenir"/>
                        <a:cs typeface="Avenir"/>
                        <a:sym typeface="Avenir"/>
                      </a:endParaRPr>
                    </a:p>
                  </a:txBody>
                  <a:tcPr marL="91450" marR="91450" marT="45725" marB="45725" anchor="ctr"/>
                </a:tc>
                <a:extLst>
                  <a:ext uri="{0D108BD9-81ED-4DB2-BD59-A6C34878D82A}">
                    <a16:rowId xmlns:a16="http://schemas.microsoft.com/office/drawing/2014/main" val="10002"/>
                  </a:ext>
                </a:extLst>
              </a:tr>
              <a:tr h="58320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venir"/>
                          <a:ea typeface="Avenir"/>
                          <a:cs typeface="Avenir"/>
                          <a:sym typeface="Avenir"/>
                        </a:rPr>
                        <a:t>ostinato</a:t>
                      </a:r>
                      <a:endParaRPr sz="1200" u="none" strike="noStrike" cap="none">
                        <a:latin typeface="Avenir"/>
                        <a:ea typeface="Avenir"/>
                        <a:cs typeface="Avenir"/>
                        <a:sym typeface="Avenir"/>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venir"/>
                          <a:ea typeface="Avenir"/>
                          <a:cs typeface="Avenir"/>
                          <a:sym typeface="Avenir"/>
                        </a:rPr>
                        <a:t>a musical figure or rhythm repeated persistently throughout a piece of music</a:t>
                      </a:r>
                      <a:endParaRPr sz="1200" u="none" strike="noStrike" cap="none">
                        <a:latin typeface="Avenir"/>
                        <a:ea typeface="Avenir"/>
                        <a:cs typeface="Avenir"/>
                        <a:sym typeface="Avenir"/>
                      </a:endParaRPr>
                    </a:p>
                  </a:txBody>
                  <a:tcPr marL="91450" marR="91450" marT="45725" marB="45725" anchor="ctr"/>
                </a:tc>
                <a:extLst>
                  <a:ext uri="{0D108BD9-81ED-4DB2-BD59-A6C34878D82A}">
                    <a16:rowId xmlns:a16="http://schemas.microsoft.com/office/drawing/2014/main" val="4114333713"/>
                  </a:ext>
                </a:extLst>
              </a:tr>
              <a:tr h="58320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venir"/>
                          <a:ea typeface="Avenir"/>
                          <a:cs typeface="Avenir"/>
                          <a:sym typeface="Avenir"/>
                        </a:rPr>
                        <a:t>samba</a:t>
                      </a:r>
                      <a:endParaRPr sz="1200" u="none" strike="noStrike" cap="none">
                        <a:latin typeface="Avenir"/>
                        <a:ea typeface="Avenir"/>
                        <a:cs typeface="Avenir"/>
                        <a:sym typeface="Avenir"/>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venir"/>
                          <a:ea typeface="Avenir"/>
                          <a:cs typeface="Avenir"/>
                          <a:sym typeface="Avenir"/>
                        </a:rPr>
                        <a:t>a lively Brazilian music genre made up of rhythmic patterns</a:t>
                      </a:r>
                      <a:endParaRPr sz="1200" u="none" strike="noStrike" cap="none">
                        <a:latin typeface="Avenir"/>
                        <a:ea typeface="Avenir"/>
                        <a:cs typeface="Avenir"/>
                        <a:sym typeface="Avenir"/>
                      </a:endParaRPr>
                    </a:p>
                  </a:txBody>
                  <a:tcPr marL="91450" marR="91450" marT="45725" marB="45725" anchor="ctr"/>
                </a:tc>
                <a:extLst>
                  <a:ext uri="{0D108BD9-81ED-4DB2-BD59-A6C34878D82A}">
                    <a16:rowId xmlns:a16="http://schemas.microsoft.com/office/drawing/2014/main" val="996637202"/>
                  </a:ext>
                </a:extLst>
              </a:tr>
              <a:tr h="58320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venir"/>
                          <a:ea typeface="Avenir"/>
                          <a:cs typeface="Avenir"/>
                          <a:sym typeface="Avenir"/>
                        </a:rPr>
                        <a:t>percussion</a:t>
                      </a:r>
                      <a:endParaRPr sz="1200" u="none" strike="noStrike" cap="none">
                        <a:latin typeface="Avenir"/>
                        <a:ea typeface="Avenir"/>
                        <a:cs typeface="Avenir"/>
                        <a:sym typeface="Avenir"/>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venir"/>
                          <a:ea typeface="Avenir"/>
                          <a:cs typeface="Avenir"/>
                          <a:sym typeface="Avenir"/>
                        </a:rPr>
                        <a:t>musical instruments that can be played by striking or shaking</a:t>
                      </a:r>
                      <a:endParaRPr sz="1200" u="none" strike="noStrike" cap="none">
                        <a:latin typeface="Avenir"/>
                        <a:ea typeface="Avenir"/>
                        <a:cs typeface="Avenir"/>
                        <a:sym typeface="Avenir"/>
                      </a:endParaRPr>
                    </a:p>
                  </a:txBody>
                  <a:tcPr marL="91450" marR="91450" marT="45725" marB="45725" anchor="ctr"/>
                </a:tc>
                <a:extLst>
                  <a:ext uri="{0D108BD9-81ED-4DB2-BD59-A6C34878D82A}">
                    <a16:rowId xmlns:a16="http://schemas.microsoft.com/office/drawing/2014/main" val="130748890"/>
                  </a:ext>
                </a:extLst>
              </a:tr>
              <a:tr h="58320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venir"/>
                          <a:ea typeface="Avenir"/>
                          <a:cs typeface="Avenir"/>
                          <a:sym typeface="Avenir"/>
                        </a:rPr>
                        <a:t>ensemble</a:t>
                      </a:r>
                      <a:endParaRPr sz="1200" u="none" strike="noStrike" cap="none">
                        <a:latin typeface="Avenir"/>
                        <a:ea typeface="Avenir"/>
                        <a:cs typeface="Avenir"/>
                        <a:sym typeface="Avenir"/>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venir"/>
                          <a:ea typeface="Avenir"/>
                          <a:cs typeface="Avenir"/>
                          <a:sym typeface="Avenir"/>
                        </a:rPr>
                        <a:t>a group of people who perform music together</a:t>
                      </a:r>
                      <a:endParaRPr sz="1200" u="none" strike="noStrike" cap="none">
                        <a:latin typeface="Avenir"/>
                        <a:ea typeface="Avenir"/>
                        <a:cs typeface="Avenir"/>
                        <a:sym typeface="Avenir"/>
                      </a:endParaRPr>
                    </a:p>
                  </a:txBody>
                  <a:tcPr marL="91450" marR="91450" marT="45725" marB="45725" anchor="ctr"/>
                </a:tc>
                <a:extLst>
                  <a:ext uri="{0D108BD9-81ED-4DB2-BD59-A6C34878D82A}">
                    <a16:rowId xmlns:a16="http://schemas.microsoft.com/office/drawing/2014/main" val="1400364515"/>
                  </a:ext>
                </a:extLst>
              </a:tr>
              <a:tr h="58320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venir"/>
                          <a:ea typeface="Avenir"/>
                          <a:cs typeface="Avenir"/>
                          <a:sym typeface="Avenir"/>
                        </a:rPr>
                        <a:t>dynamic</a:t>
                      </a:r>
                      <a:endParaRPr sz="1200" u="none" strike="noStrike" cap="none">
                        <a:latin typeface="Avenir"/>
                        <a:ea typeface="Avenir"/>
                        <a:cs typeface="Avenir"/>
                        <a:sym typeface="Avenir"/>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venir"/>
                          <a:ea typeface="Avenir"/>
                          <a:cs typeface="Avenir"/>
                          <a:sym typeface="Avenir"/>
                        </a:rPr>
                        <a:t>the variation in the volume of a piece of music</a:t>
                      </a:r>
                      <a:endParaRPr sz="1200" u="none" strike="noStrike" cap="none">
                        <a:latin typeface="Avenir"/>
                        <a:ea typeface="Avenir"/>
                        <a:cs typeface="Avenir"/>
                        <a:sym typeface="Avenir"/>
                      </a:endParaRPr>
                    </a:p>
                  </a:txBody>
                  <a:tcPr marL="91450" marR="91450" marT="45725" marB="45725" anchor="ctr"/>
                </a:tc>
                <a:extLst>
                  <a:ext uri="{0D108BD9-81ED-4DB2-BD59-A6C34878D82A}">
                    <a16:rowId xmlns:a16="http://schemas.microsoft.com/office/drawing/2014/main" val="90631300"/>
                  </a:ext>
                </a:extLst>
              </a:tr>
            </a:tbl>
          </a:graphicData>
        </a:graphic>
      </p:graphicFrame>
      <p:sp>
        <p:nvSpPr>
          <p:cNvPr id="194" name="Google Shape;194;p22"/>
          <p:cNvSpPr txBox="1">
            <a:spLocks noGrp="1" noRot="1" noMove="1" noResize="1" noEditPoints="1" noAdjustHandles="1" noChangeArrowheads="1" noChangeShapeType="1"/>
          </p:cNvSpPr>
          <p:nvPr/>
        </p:nvSpPr>
        <p:spPr>
          <a:xfrm>
            <a:off x="0" y="174033"/>
            <a:ext cx="7559675" cy="86016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500"/>
              <a:buFont typeface="Avenir"/>
              <a:buNone/>
            </a:pPr>
            <a:r>
              <a:rPr lang="en-GB" sz="2500" b="1" i="0" u="none" strike="noStrike" cap="none" dirty="0">
                <a:solidFill>
                  <a:schemeClr val="dk1"/>
                </a:solidFill>
                <a:latin typeface="Avenir"/>
                <a:ea typeface="Avenir"/>
                <a:cs typeface="Avenir"/>
                <a:sym typeface="Avenir"/>
              </a:rPr>
              <a:t>Point of explanation:</a:t>
            </a:r>
            <a:endParaRPr sz="2500" b="0" i="0" u="none" strike="noStrike" cap="none" dirty="0">
              <a:solidFill>
                <a:srgbClr val="000000"/>
              </a:solidFill>
              <a:latin typeface="Avenir"/>
              <a:ea typeface="Avenir"/>
              <a:cs typeface="Avenir"/>
              <a:sym typeface="Avenir"/>
            </a:endParaRPr>
          </a:p>
          <a:p>
            <a:pPr marL="0" marR="0" lvl="0" indent="0" algn="ctr" rtl="0">
              <a:lnSpc>
                <a:spcPct val="90000"/>
              </a:lnSpc>
              <a:spcBef>
                <a:spcPts val="0"/>
              </a:spcBef>
              <a:spcAft>
                <a:spcPts val="0"/>
              </a:spcAft>
              <a:buClr>
                <a:schemeClr val="dk1"/>
              </a:buClr>
              <a:buSzPts val="2500"/>
              <a:buFont typeface="Avenir"/>
              <a:buNone/>
            </a:pPr>
            <a:r>
              <a:rPr lang="en-GB" sz="2500" b="1" dirty="0">
                <a:solidFill>
                  <a:schemeClr val="dk1"/>
                </a:solidFill>
                <a:latin typeface="Avenir"/>
                <a:ea typeface="Avenir"/>
                <a:cs typeface="Avenir"/>
                <a:sym typeface="Avenir"/>
              </a:rPr>
              <a:t>Y2 </a:t>
            </a:r>
            <a:r>
              <a:rPr lang="en-GB" sz="2500" b="1" dirty="0">
                <a:latin typeface="Avenir"/>
                <a:ea typeface="Avenir"/>
                <a:cs typeface="Avenir"/>
                <a:sym typeface="Avenir"/>
              </a:rPr>
              <a:t>Experimenting with sounds 2 – Block A</a:t>
            </a:r>
            <a:endParaRPr lang="en-GB" sz="2500" b="0" i="0" u="none" strike="noStrike" cap="none" dirty="0">
              <a:solidFill>
                <a:srgbClr val="000000"/>
              </a:solidFill>
              <a:latin typeface="Avenir"/>
              <a:ea typeface="Avenir"/>
              <a:cs typeface="Avenir"/>
              <a:sym typeface="Avenir"/>
            </a:endParaRPr>
          </a:p>
        </p:txBody>
      </p:sp>
      <p:graphicFrame>
        <p:nvGraphicFramePr>
          <p:cNvPr id="195" name="Google Shape;195;p22"/>
          <p:cNvGraphicFramePr>
            <a:graphicFrameLocks/>
          </p:cNvGraphicFramePr>
          <p:nvPr>
            <p:extLst>
              <p:ext uri="{D42A27DB-BD31-4B8C-83A1-F6EECF244321}">
                <p14:modId xmlns:p14="http://schemas.microsoft.com/office/powerpoint/2010/main" val="3746457095"/>
              </p:ext>
            </p:extLst>
          </p:nvPr>
        </p:nvGraphicFramePr>
        <p:xfrm>
          <a:off x="623137" y="7405313"/>
          <a:ext cx="6313400" cy="1264940"/>
        </p:xfrm>
        <a:graphic>
          <a:graphicData uri="http://schemas.openxmlformats.org/drawingml/2006/table">
            <a:tbl>
              <a:tblPr firstRow="1" bandRow="1">
                <a:noFill/>
              </a:tblPr>
              <a:tblGrid>
                <a:gridCol w="6313400">
                  <a:extLst>
                    <a:ext uri="{9D8B030D-6E8A-4147-A177-3AD203B41FA5}">
                      <a16:colId xmlns:a16="http://schemas.microsoft.com/office/drawing/2014/main" val="20000"/>
                    </a:ext>
                  </a:extLst>
                </a:gridCol>
              </a:tblGrid>
              <a:tr h="446400">
                <a:tc>
                  <a:txBody>
                    <a:bodyPr/>
                    <a:lstStyle/>
                    <a:p>
                      <a:pPr marL="0" marR="0" lvl="0" indent="0" algn="l" rtl="0">
                        <a:lnSpc>
                          <a:spcPct val="100000"/>
                        </a:lnSpc>
                        <a:spcBef>
                          <a:spcPts val="0"/>
                        </a:spcBef>
                        <a:spcAft>
                          <a:spcPts val="0"/>
                        </a:spcAft>
                        <a:buClr>
                          <a:srgbClr val="000000"/>
                        </a:buClr>
                        <a:buSzPts val="1200"/>
                        <a:buFont typeface="Arial"/>
                        <a:buNone/>
                      </a:pPr>
                      <a:r>
                        <a:rPr lang="en-GB" sz="1500" b="1" u="none" strike="noStrike" cap="none" dirty="0">
                          <a:latin typeface="Avenir"/>
                          <a:ea typeface="Avenir"/>
                          <a:cs typeface="Avenir"/>
                          <a:sym typeface="Avenir"/>
                        </a:rPr>
                        <a:t>Link to video: </a:t>
                      </a:r>
                      <a:r>
                        <a:rPr lang="en-GB" sz="1500" b="1" u="none" strike="noStrike" cap="none" dirty="0">
                          <a:latin typeface="Avenir"/>
                          <a:ea typeface="Avenir"/>
                          <a:cs typeface="Avenir"/>
                          <a:sym typeface="Avenir"/>
                          <a:hlinkClick r:id="rId3"/>
                        </a:rPr>
                        <a:t>https://vimeo.com/744474524/f97a450d46</a:t>
                      </a:r>
                      <a:endParaRPr lang="en-GB" sz="1500" b="1" u="none" strike="noStrike" cap="none" dirty="0">
                        <a:latin typeface="Avenir"/>
                        <a:ea typeface="Avenir"/>
                        <a:cs typeface="Avenir"/>
                        <a:sym typeface="Avenir"/>
                      </a:endParaRPr>
                    </a:p>
                    <a:p>
                      <a:pPr marL="0" marR="0" lvl="0" indent="0" algn="l" rtl="0">
                        <a:lnSpc>
                          <a:spcPct val="100000"/>
                        </a:lnSpc>
                        <a:spcBef>
                          <a:spcPts val="0"/>
                        </a:spcBef>
                        <a:spcAft>
                          <a:spcPts val="0"/>
                        </a:spcAft>
                        <a:buClr>
                          <a:srgbClr val="000000"/>
                        </a:buClr>
                        <a:buSzPts val="1200"/>
                        <a:buFont typeface="Arial"/>
                        <a:buNone/>
                      </a:pPr>
                      <a:r>
                        <a:rPr lang="en-GB" sz="1200" b="1" i="1" u="none" strike="noStrike" cap="none" dirty="0">
                          <a:latin typeface="Avenir"/>
                          <a:ea typeface="Avenir"/>
                          <a:cs typeface="Avenir"/>
                          <a:sym typeface="Avenir"/>
                        </a:rPr>
                        <a:t>Please watch this in conjunction with reading the lesson planning. </a:t>
                      </a:r>
                      <a:endParaRPr sz="1200" b="1" i="1" u="none" strike="noStrike" cap="none" dirty="0">
                        <a:latin typeface="Avenir"/>
                        <a:ea typeface="Avenir"/>
                        <a:cs typeface="Avenir"/>
                        <a:sym typeface="Avenir"/>
                      </a:endParaRPr>
                    </a:p>
                  </a:txBody>
                  <a:tcPr marL="91450" marR="91450" marT="45725" marB="45725" anchor="ctr">
                    <a:solidFill>
                      <a:schemeClr val="lt2"/>
                    </a:solidFill>
                  </a:tcPr>
                </a:tc>
                <a:extLst>
                  <a:ext uri="{0D108BD9-81ED-4DB2-BD59-A6C34878D82A}">
                    <a16:rowId xmlns:a16="http://schemas.microsoft.com/office/drawing/2014/main" val="10000"/>
                  </a:ext>
                </a:extLst>
              </a:tr>
              <a:tr h="583200">
                <a:tc>
                  <a:txBody>
                    <a:bodyPr/>
                    <a:lstStyle/>
                    <a:p>
                      <a:pPr marL="171450" marR="0" lvl="0" indent="-171450" algn="l" rtl="0">
                        <a:lnSpc>
                          <a:spcPct val="100000"/>
                        </a:lnSpc>
                        <a:spcBef>
                          <a:spcPts val="0"/>
                        </a:spcBef>
                        <a:spcAft>
                          <a:spcPts val="0"/>
                        </a:spcAft>
                        <a:buClr>
                          <a:schemeClr val="dk1"/>
                        </a:buClr>
                        <a:buSzPts val="1488"/>
                        <a:buFont typeface="Arial"/>
                        <a:buChar char="•"/>
                      </a:pPr>
                      <a:endParaRPr lang="en-GB" sz="400" dirty="0">
                        <a:latin typeface="Avenir"/>
                      </a:endParaRPr>
                    </a:p>
                    <a:p>
                      <a:pPr marL="171450" marR="0" lvl="0" indent="-171450" algn="l" rtl="0">
                        <a:lnSpc>
                          <a:spcPct val="100000"/>
                        </a:lnSpc>
                        <a:spcBef>
                          <a:spcPts val="0"/>
                        </a:spcBef>
                        <a:spcAft>
                          <a:spcPts val="0"/>
                        </a:spcAft>
                        <a:buClr>
                          <a:schemeClr val="dk1"/>
                        </a:buClr>
                        <a:buSzPts val="1488"/>
                        <a:buFont typeface="Arial"/>
                        <a:buChar char="•"/>
                      </a:pPr>
                      <a:r>
                        <a:rPr lang="en-GB" sz="1200" dirty="0">
                          <a:latin typeface="Avenir"/>
                        </a:rPr>
                        <a:t>Explanation and demonstration of taught content</a:t>
                      </a:r>
                    </a:p>
                    <a:p>
                      <a:pPr marL="171450" marR="0" lvl="0" indent="-171450" algn="l" rtl="0">
                        <a:lnSpc>
                          <a:spcPct val="100000"/>
                        </a:lnSpc>
                        <a:spcBef>
                          <a:spcPts val="0"/>
                        </a:spcBef>
                        <a:spcAft>
                          <a:spcPts val="0"/>
                        </a:spcAft>
                        <a:buClr>
                          <a:schemeClr val="dk1"/>
                        </a:buClr>
                        <a:buSzPts val="1488"/>
                        <a:buFont typeface="Arial"/>
                        <a:buChar char="•"/>
                      </a:pPr>
                      <a:r>
                        <a:rPr lang="en-GB" sz="1200" dirty="0">
                          <a:latin typeface="Avenir"/>
                        </a:rPr>
                        <a:t>Lesson-by-lesson guidance</a:t>
                      </a:r>
                    </a:p>
                    <a:p>
                      <a:pPr marL="171450" marR="0" lvl="0" indent="-171450" algn="l" rtl="0">
                        <a:lnSpc>
                          <a:spcPct val="100000"/>
                        </a:lnSpc>
                        <a:spcBef>
                          <a:spcPts val="0"/>
                        </a:spcBef>
                        <a:spcAft>
                          <a:spcPts val="0"/>
                        </a:spcAft>
                        <a:buClr>
                          <a:schemeClr val="dk1"/>
                        </a:buClr>
                        <a:buSzPts val="1488"/>
                        <a:buFont typeface="Arial"/>
                        <a:buChar char="•"/>
                      </a:pPr>
                      <a:r>
                        <a:rPr lang="en-GB" sz="1200" dirty="0">
                          <a:latin typeface="Avenir"/>
                        </a:rPr>
                        <a:t>Exemplification of techniques and outcomes</a:t>
                      </a:r>
                    </a:p>
                    <a:p>
                      <a:pPr marL="171450" marR="0" lvl="0" indent="-171450" algn="l" rtl="0">
                        <a:lnSpc>
                          <a:spcPct val="100000"/>
                        </a:lnSpc>
                        <a:spcBef>
                          <a:spcPts val="0"/>
                        </a:spcBef>
                        <a:spcAft>
                          <a:spcPts val="0"/>
                        </a:spcAft>
                        <a:buClr>
                          <a:schemeClr val="dk1"/>
                        </a:buClr>
                        <a:buSzPts val="1488"/>
                        <a:buFont typeface="Arial"/>
                        <a:buChar char="•"/>
                      </a:pPr>
                      <a:endParaRPr sz="400" dirty="0">
                        <a:latin typeface="Avenir"/>
                      </a:endParaRPr>
                    </a:p>
                  </a:txBody>
                  <a:tcPr marL="91450" marR="91450" marT="45725" marB="45725" anchor="ctr"/>
                </a:tc>
                <a:extLst>
                  <a:ext uri="{0D108BD9-81ED-4DB2-BD59-A6C34878D82A}">
                    <a16:rowId xmlns:a16="http://schemas.microsoft.com/office/drawing/2014/main" val="10001"/>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43" name="Google Shape;243;p25"/>
          <p:cNvSpPr txBox="1">
            <a:spLocks noGrp="1" noRot="1" noMove="1" noResize="1" noEditPoints="1" noAdjustHandles="1" noChangeArrowheads="1" noChangeShapeType="1"/>
          </p:cNvSpPr>
          <p:nvPr>
            <p:ph type="title"/>
          </p:nvPr>
        </p:nvSpPr>
        <p:spPr>
          <a:xfrm>
            <a:off x="-1" y="38715"/>
            <a:ext cx="7559675" cy="1022377"/>
          </a:xfrm>
          <a:prstGeom prst="rect">
            <a:avLst/>
          </a:prstGeom>
          <a:noFill/>
          <a:ln>
            <a:noFill/>
          </a:ln>
        </p:spPr>
        <p:txBody>
          <a:bodyPr spcFirstLastPara="1" wrap="square" lIns="91425" tIns="45700" rIns="91425" bIns="45700" anchor="ctr" anchorCtr="0">
            <a:normAutofit/>
          </a:bodyPr>
          <a:lstStyle/>
          <a:p>
            <a:pPr algn="ctr"/>
            <a:r>
              <a:rPr lang="en-GB" sz="2500" b="1">
                <a:ea typeface="Arial"/>
                <a:cs typeface="Arial"/>
                <a:sym typeface="Arial"/>
              </a:rPr>
              <a:t>Audio clips: </a:t>
            </a:r>
            <a:br>
              <a:rPr lang="en-GB" sz="2500" b="1">
                <a:ea typeface="Arial"/>
                <a:cs typeface="Arial"/>
                <a:sym typeface="Arial"/>
              </a:rPr>
            </a:br>
            <a:r>
              <a:rPr lang="en-GB" sz="2500" b="1">
                <a:solidFill>
                  <a:schemeClr val="dk1"/>
                </a:solidFill>
                <a:latin typeface="Avenir"/>
                <a:ea typeface="Avenir"/>
                <a:cs typeface="Avenir"/>
                <a:sym typeface="Avenir"/>
              </a:rPr>
              <a:t>Y2 </a:t>
            </a:r>
            <a:r>
              <a:rPr lang="en-GB" sz="2500" b="1">
                <a:latin typeface="Avenir"/>
                <a:ea typeface="Avenir"/>
                <a:cs typeface="Avenir"/>
                <a:sym typeface="Avenir"/>
              </a:rPr>
              <a:t>Experimenting with sounds 2 – Block A</a:t>
            </a:r>
            <a:endParaRPr lang="en-GB"/>
          </a:p>
        </p:txBody>
      </p:sp>
      <p:graphicFrame>
        <p:nvGraphicFramePr>
          <p:cNvPr id="9" name="Table 2">
            <a:extLst>
              <a:ext uri="{FF2B5EF4-FFF2-40B4-BE49-F238E27FC236}">
                <a16:creationId xmlns:a16="http://schemas.microsoft.com/office/drawing/2014/main" id="{7101EDBF-D0E5-8916-FDA9-CF0856A63CBD}"/>
              </a:ext>
            </a:extLst>
          </p:cNvPr>
          <p:cNvGraphicFramePr>
            <a:graphicFrameLocks noGrp="1" noDrilldown="1" noMove="1" noResize="1"/>
          </p:cNvGraphicFramePr>
          <p:nvPr>
            <p:extLst>
              <p:ext uri="{D42A27DB-BD31-4B8C-83A1-F6EECF244321}">
                <p14:modId xmlns:p14="http://schemas.microsoft.com/office/powerpoint/2010/main" val="3394959570"/>
              </p:ext>
            </p:extLst>
          </p:nvPr>
        </p:nvGraphicFramePr>
        <p:xfrm>
          <a:off x="891880" y="1396619"/>
          <a:ext cx="5775912" cy="4116384"/>
        </p:xfrm>
        <a:graphic>
          <a:graphicData uri="http://schemas.openxmlformats.org/drawingml/2006/table">
            <a:tbl>
              <a:tblPr firstRow="1" bandRow="1">
                <a:tableStyleId>{9C6B006D-940B-448E-BDDB-A9EA9BCD7508}</a:tableStyleId>
              </a:tblPr>
              <a:tblGrid>
                <a:gridCol w="1229670">
                  <a:extLst>
                    <a:ext uri="{9D8B030D-6E8A-4147-A177-3AD203B41FA5}">
                      <a16:colId xmlns:a16="http://schemas.microsoft.com/office/drawing/2014/main" val="4258793282"/>
                    </a:ext>
                  </a:extLst>
                </a:gridCol>
                <a:gridCol w="4546242">
                  <a:extLst>
                    <a:ext uri="{9D8B030D-6E8A-4147-A177-3AD203B41FA5}">
                      <a16:colId xmlns:a16="http://schemas.microsoft.com/office/drawing/2014/main" val="2412767490"/>
                    </a:ext>
                  </a:extLst>
                </a:gridCol>
              </a:tblGrid>
              <a:tr h="575382">
                <a:tc>
                  <a:txBody>
                    <a:bodyPr/>
                    <a:lstStyle/>
                    <a:p>
                      <a:r>
                        <a:rPr lang="en-US" b="1">
                          <a:latin typeface="Avenir" panose="02000503020000020003"/>
                        </a:rPr>
                        <a:t>Lesson</a:t>
                      </a:r>
                      <a:endParaRPr lang="en-GB" b="1">
                        <a:latin typeface="Avenir" panose="02000503020000020003"/>
                      </a:endParaRPr>
                    </a:p>
                  </a:txBody>
                  <a:tcPr anchor="ctr">
                    <a:solidFill>
                      <a:srgbClr val="E7E6E6"/>
                    </a:solidFill>
                  </a:tcPr>
                </a:tc>
                <a:tc>
                  <a:txBody>
                    <a:bodyPr/>
                    <a:lstStyle/>
                    <a:p>
                      <a:r>
                        <a:rPr lang="en-US" b="1" dirty="0">
                          <a:latin typeface="Avenir" panose="02000503020000020003"/>
                        </a:rPr>
                        <a:t>Description</a:t>
                      </a:r>
                      <a:endParaRPr lang="en-GB" b="1" dirty="0">
                        <a:latin typeface="Avenir" panose="02000503020000020003"/>
                      </a:endParaRPr>
                    </a:p>
                  </a:txBody>
                  <a:tcPr anchor="ctr">
                    <a:solidFill>
                      <a:srgbClr val="E7E6E6"/>
                    </a:solidFill>
                  </a:tcPr>
                </a:tc>
                <a:extLst>
                  <a:ext uri="{0D108BD9-81ED-4DB2-BD59-A6C34878D82A}">
                    <a16:rowId xmlns:a16="http://schemas.microsoft.com/office/drawing/2014/main" val="726004266"/>
                  </a:ext>
                </a:extLst>
              </a:tr>
              <a:tr h="590167">
                <a:tc>
                  <a:txBody>
                    <a:bodyPr/>
                    <a:lstStyle/>
                    <a:p>
                      <a:r>
                        <a:rPr lang="en-US">
                          <a:latin typeface="Avenir" panose="02000503020000020003"/>
                        </a:rPr>
                        <a:t>1</a:t>
                      </a:r>
                      <a:endParaRPr lang="en-GB">
                        <a:latin typeface="Avenir" panose="02000503020000020003"/>
                      </a:endParaRPr>
                    </a:p>
                  </a:txBody>
                  <a:tcPr anchor="ctr"/>
                </a:tc>
                <a:tc>
                  <a:txBody>
                    <a:bodyPr/>
                    <a:lstStyle/>
                    <a:p>
                      <a:r>
                        <a:rPr lang="en-US">
                          <a:latin typeface="Avenir" panose="02000503020000020003"/>
                        </a:rPr>
                        <a:t>Identifying instruments</a:t>
                      </a:r>
                    </a:p>
                  </a:txBody>
                  <a:tcPr anchor="ctr"/>
                </a:tc>
                <a:extLst>
                  <a:ext uri="{0D108BD9-81ED-4DB2-BD59-A6C34878D82A}">
                    <a16:rowId xmlns:a16="http://schemas.microsoft.com/office/drawing/2014/main" val="1054745322"/>
                  </a:ext>
                </a:extLst>
              </a:tr>
              <a:tr h="590167">
                <a:tc>
                  <a:txBody>
                    <a:bodyPr/>
                    <a:lstStyle/>
                    <a:p>
                      <a:r>
                        <a:rPr lang="en-US">
                          <a:latin typeface="Avenir" panose="02000503020000020003"/>
                        </a:rPr>
                        <a:t>2</a:t>
                      </a:r>
                      <a:endParaRPr lang="en-GB">
                        <a:latin typeface="Avenir" panose="02000503020000020003"/>
                      </a:endParaRPr>
                    </a:p>
                  </a:txBody>
                  <a:tcPr anchor="ctr"/>
                </a:tc>
                <a:tc>
                  <a:txBody>
                    <a:bodyPr/>
                    <a:lstStyle/>
                    <a:p>
                      <a:r>
                        <a:rPr lang="en-US" dirty="0">
                          <a:latin typeface="Avenir" panose="02000503020000020003"/>
                        </a:rPr>
                        <a:t>Body percussion samba</a:t>
                      </a:r>
                    </a:p>
                  </a:txBody>
                  <a:tcPr anchor="ctr"/>
                </a:tc>
                <a:extLst>
                  <a:ext uri="{0D108BD9-81ED-4DB2-BD59-A6C34878D82A}">
                    <a16:rowId xmlns:a16="http://schemas.microsoft.com/office/drawing/2014/main" val="941982692"/>
                  </a:ext>
                </a:extLst>
              </a:tr>
              <a:tr h="590167">
                <a:tc>
                  <a:txBody>
                    <a:bodyPr/>
                    <a:lstStyle/>
                    <a:p>
                      <a:r>
                        <a:rPr lang="en-US">
                          <a:latin typeface="Avenir" panose="02000503020000020003"/>
                        </a:rPr>
                        <a:t>3</a:t>
                      </a:r>
                      <a:endParaRPr lang="en-GB">
                        <a:latin typeface="Avenir" panose="02000503020000020003"/>
                      </a:endParaRPr>
                    </a:p>
                  </a:txBody>
                  <a:tcPr anchor="ctr"/>
                </a:tc>
                <a:tc>
                  <a:txBody>
                    <a:bodyPr/>
                    <a:lstStyle/>
                    <a:p>
                      <a:r>
                        <a:rPr lang="en-US">
                          <a:latin typeface="Avenir" panose="02000503020000020003"/>
                        </a:rPr>
                        <a:t>Call and response</a:t>
                      </a:r>
                    </a:p>
                  </a:txBody>
                  <a:tcPr anchor="ctr"/>
                </a:tc>
                <a:extLst>
                  <a:ext uri="{0D108BD9-81ED-4DB2-BD59-A6C34878D82A}">
                    <a16:rowId xmlns:a16="http://schemas.microsoft.com/office/drawing/2014/main" val="4185829837"/>
                  </a:ext>
                </a:extLst>
              </a:tr>
              <a:tr h="590167">
                <a:tc>
                  <a:txBody>
                    <a:bodyPr/>
                    <a:lstStyle/>
                    <a:p>
                      <a:r>
                        <a:rPr lang="en-US">
                          <a:latin typeface="Avenir" panose="02000503020000020003"/>
                        </a:rPr>
                        <a:t>4</a:t>
                      </a:r>
                      <a:endParaRPr lang="en-GB">
                        <a:latin typeface="Avenir" panose="02000503020000020003"/>
                      </a:endParaRPr>
                    </a:p>
                  </a:txBody>
                  <a:tcPr anchor="ctr"/>
                </a:tc>
                <a:tc>
                  <a:txBody>
                    <a:bodyPr/>
                    <a:lstStyle/>
                    <a:p>
                      <a:r>
                        <a:rPr lang="en-US">
                          <a:latin typeface="Avenir" panose="02000503020000020003"/>
                        </a:rPr>
                        <a:t>Controlling volume</a:t>
                      </a:r>
                    </a:p>
                  </a:txBody>
                  <a:tcPr anchor="ctr"/>
                </a:tc>
                <a:extLst>
                  <a:ext uri="{0D108BD9-81ED-4DB2-BD59-A6C34878D82A}">
                    <a16:rowId xmlns:a16="http://schemas.microsoft.com/office/drawing/2014/main" val="1026153987"/>
                  </a:ext>
                </a:extLst>
              </a:tr>
              <a:tr h="590167">
                <a:tc>
                  <a:txBody>
                    <a:bodyPr/>
                    <a:lstStyle/>
                    <a:p>
                      <a:r>
                        <a:rPr lang="en-US">
                          <a:latin typeface="Avenir" panose="02000503020000020003"/>
                        </a:rPr>
                        <a:t>5</a:t>
                      </a:r>
                      <a:endParaRPr lang="en-GB">
                        <a:latin typeface="Avenir" panose="02000503020000020003"/>
                      </a:endParaRPr>
                    </a:p>
                  </a:txBody>
                  <a:tcPr anchor="ctr"/>
                </a:tc>
                <a:tc>
                  <a:txBody>
                    <a:bodyPr/>
                    <a:lstStyle/>
                    <a:p>
                      <a:r>
                        <a:rPr lang="en-US" dirty="0">
                          <a:latin typeface="Avenir" panose="02000503020000020003"/>
                        </a:rPr>
                        <a:t>Play along samba</a:t>
                      </a:r>
                    </a:p>
                  </a:txBody>
                  <a:tcPr anchor="ctr"/>
                </a:tc>
                <a:extLst>
                  <a:ext uri="{0D108BD9-81ED-4DB2-BD59-A6C34878D82A}">
                    <a16:rowId xmlns:a16="http://schemas.microsoft.com/office/drawing/2014/main" val="821569773"/>
                  </a:ext>
                </a:extLst>
              </a:tr>
              <a:tr h="590167">
                <a:tc gridSpan="2">
                  <a:txBody>
                    <a:bodyPr/>
                    <a:lstStyle/>
                    <a:p>
                      <a:r>
                        <a:rPr lang="en-US" i="1" dirty="0">
                          <a:latin typeface="Avenir" panose="02000503020000020003"/>
                        </a:rPr>
                        <a:t>Click the speaker symbol to play the clip. This can be paused and replayed as needed throughout the lesson. </a:t>
                      </a:r>
                      <a:endParaRPr lang="en-GB" i="1" dirty="0">
                        <a:latin typeface="Avenir" panose="02000503020000020003"/>
                      </a:endParaRPr>
                    </a:p>
                  </a:txBody>
                  <a:tcPr anchor="ctr"/>
                </a:tc>
                <a:tc hMerge="1">
                  <a:txBody>
                    <a:bodyPr/>
                    <a:lstStyle/>
                    <a:p>
                      <a:endParaRPr lang="en-US" dirty="0">
                        <a:latin typeface="Avenir" panose="02000503020000020003"/>
                      </a:endParaRPr>
                    </a:p>
                  </a:txBody>
                  <a:tcPr anchor="ctr"/>
                </a:tc>
                <a:extLst>
                  <a:ext uri="{0D108BD9-81ED-4DB2-BD59-A6C34878D82A}">
                    <a16:rowId xmlns:a16="http://schemas.microsoft.com/office/drawing/2014/main" val="3029792917"/>
                  </a:ext>
                </a:extLst>
              </a:tr>
            </a:tbl>
          </a:graphicData>
        </a:graphic>
      </p:graphicFrame>
      <p:pic>
        <p:nvPicPr>
          <p:cNvPr id="10" name="Lesson 1 - identifying instruments">
            <a:hlinkClick r:id="" action="ppaction://media"/>
            <a:extLst>
              <a:ext uri="{FF2B5EF4-FFF2-40B4-BE49-F238E27FC236}">
                <a16:creationId xmlns:a16="http://schemas.microsoft.com/office/drawing/2014/main" id="{ED3077A7-DC01-2E98-AEFD-83D8516CB262}"/>
              </a:ext>
            </a:extLst>
          </p:cNvPr>
          <p:cNvPicPr>
            <a:picLocks noGrp="1" noRot="1" noChangeAspect="1" noMove="1" noResize="1" noEditPoints="1" noAdjustHandles="1" noChangeArrowheads="1" noChangeShapeType="1" noCrop="1"/>
          </p:cNvPicPr>
          <p:nvPr>
            <a:audioFile r:link="rId2"/>
            <p:extLst>
              <p:ext uri="{DAA4B4D4-6D71-4841-9C94-3DE7FCFB9230}">
                <p14:media xmlns:p14="http://schemas.microsoft.com/office/powerpoint/2010/main" r:embed="rId1"/>
              </p:ext>
            </p:extLst>
          </p:nvPr>
        </p:nvPicPr>
        <p:blipFill>
          <a:blip r:embed="rId13"/>
          <a:stretch>
            <a:fillRect/>
          </a:stretch>
        </p:blipFill>
        <p:spPr>
          <a:xfrm>
            <a:off x="6152413" y="2066589"/>
            <a:ext cx="406400" cy="406400"/>
          </a:xfrm>
          <a:prstGeom prst="rect">
            <a:avLst/>
          </a:prstGeom>
        </p:spPr>
      </p:pic>
      <p:pic>
        <p:nvPicPr>
          <p:cNvPr id="11" name="Lesson 2 - body percussion Samba">
            <a:hlinkClick r:id="" action="ppaction://media"/>
            <a:extLst>
              <a:ext uri="{FF2B5EF4-FFF2-40B4-BE49-F238E27FC236}">
                <a16:creationId xmlns:a16="http://schemas.microsoft.com/office/drawing/2014/main" id="{B7F6F806-7DF0-A5EE-2910-7193621C1FDD}"/>
              </a:ext>
            </a:extLst>
          </p:cNvPr>
          <p:cNvPicPr>
            <a:picLocks noGrp="1" noRot="1" noChangeAspect="1" noMove="1" noResize="1" noEditPoints="1" noAdjustHandles="1" noChangeArrowheads="1" noChangeShapeType="1" noCrop="1"/>
          </p:cNvPicPr>
          <p:nvPr>
            <a:audioFile r:link="rId4"/>
            <p:extLst>
              <p:ext uri="{DAA4B4D4-6D71-4841-9C94-3DE7FCFB9230}">
                <p14:media xmlns:p14="http://schemas.microsoft.com/office/powerpoint/2010/main" r:embed="rId3"/>
              </p:ext>
            </p:extLst>
          </p:nvPr>
        </p:nvPicPr>
        <p:blipFill>
          <a:blip r:embed="rId13"/>
          <a:stretch>
            <a:fillRect/>
          </a:stretch>
        </p:blipFill>
        <p:spPr>
          <a:xfrm>
            <a:off x="6152413" y="2644031"/>
            <a:ext cx="406400" cy="406400"/>
          </a:xfrm>
          <a:prstGeom prst="rect">
            <a:avLst/>
          </a:prstGeom>
        </p:spPr>
      </p:pic>
      <p:pic>
        <p:nvPicPr>
          <p:cNvPr id="12" name="Lesson 3 - call and response">
            <a:hlinkClick r:id="" action="ppaction://media"/>
            <a:extLst>
              <a:ext uri="{FF2B5EF4-FFF2-40B4-BE49-F238E27FC236}">
                <a16:creationId xmlns:a16="http://schemas.microsoft.com/office/drawing/2014/main" id="{258E99C2-5626-77BE-B9DB-657047DAAC95}"/>
              </a:ext>
            </a:extLst>
          </p:cNvPr>
          <p:cNvPicPr>
            <a:picLocks noGrp="1" noRot="1" noChangeAspect="1" noMove="1" noResize="1" noEditPoints="1" noAdjustHandles="1" noChangeArrowheads="1" noChangeShapeType="1" noCrop="1"/>
          </p:cNvPicPr>
          <p:nvPr>
            <a:audioFile r:link="rId6"/>
            <p:extLst>
              <p:ext uri="{DAA4B4D4-6D71-4841-9C94-3DE7FCFB9230}">
                <p14:media xmlns:p14="http://schemas.microsoft.com/office/powerpoint/2010/main" r:embed="rId5"/>
              </p:ext>
            </p:extLst>
          </p:nvPr>
        </p:nvPicPr>
        <p:blipFill>
          <a:blip r:embed="rId13"/>
          <a:stretch>
            <a:fillRect/>
          </a:stretch>
        </p:blipFill>
        <p:spPr>
          <a:xfrm>
            <a:off x="6152413" y="3250337"/>
            <a:ext cx="406400" cy="406400"/>
          </a:xfrm>
          <a:prstGeom prst="rect">
            <a:avLst/>
          </a:prstGeom>
        </p:spPr>
      </p:pic>
      <p:pic>
        <p:nvPicPr>
          <p:cNvPr id="13" name="Lesson 4 - controlling volume">
            <a:hlinkClick r:id="" action="ppaction://media"/>
            <a:extLst>
              <a:ext uri="{FF2B5EF4-FFF2-40B4-BE49-F238E27FC236}">
                <a16:creationId xmlns:a16="http://schemas.microsoft.com/office/drawing/2014/main" id="{2DF57FAD-6656-1043-A10E-4E6BEB76E4EE}"/>
              </a:ext>
            </a:extLst>
          </p:cNvPr>
          <p:cNvPicPr>
            <a:picLocks noGrp="1" noRot="1" noChangeAspect="1" noMove="1" noResize="1" noEditPoints="1" noAdjustHandles="1" noChangeArrowheads="1" noChangeShapeType="1" noCrop="1"/>
          </p:cNvPicPr>
          <p:nvPr>
            <a:audioFile r:link="rId8"/>
            <p:extLst>
              <p:ext uri="{DAA4B4D4-6D71-4841-9C94-3DE7FCFB9230}">
                <p14:media xmlns:p14="http://schemas.microsoft.com/office/powerpoint/2010/main" r:embed="rId7"/>
              </p:ext>
            </p:extLst>
          </p:nvPr>
        </p:nvPicPr>
        <p:blipFill>
          <a:blip r:embed="rId13"/>
          <a:stretch>
            <a:fillRect/>
          </a:stretch>
        </p:blipFill>
        <p:spPr>
          <a:xfrm>
            <a:off x="6152413" y="3856643"/>
            <a:ext cx="406400" cy="406400"/>
          </a:xfrm>
          <a:prstGeom prst="rect">
            <a:avLst/>
          </a:prstGeom>
        </p:spPr>
      </p:pic>
      <p:pic>
        <p:nvPicPr>
          <p:cNvPr id="14" name="Lesson 5 - play along Samba">
            <a:hlinkClick r:id="" action="ppaction://media"/>
            <a:extLst>
              <a:ext uri="{FF2B5EF4-FFF2-40B4-BE49-F238E27FC236}">
                <a16:creationId xmlns:a16="http://schemas.microsoft.com/office/drawing/2014/main" id="{6B73E5B1-7EF9-1AD0-626F-7C1406B3C461}"/>
              </a:ext>
            </a:extLst>
          </p:cNvPr>
          <p:cNvPicPr>
            <a:picLocks noGrp="1" noRot="1" noChangeAspect="1" noMove="1" noResize="1" noEditPoints="1" noAdjustHandles="1" noChangeArrowheads="1" noChangeShapeType="1" noCrop="1"/>
          </p:cNvPicPr>
          <p:nvPr>
            <a:audioFile r:link="rId10"/>
            <p:extLst>
              <p:ext uri="{DAA4B4D4-6D71-4841-9C94-3DE7FCFB9230}">
                <p14:media xmlns:p14="http://schemas.microsoft.com/office/powerpoint/2010/main" r:embed="rId9"/>
              </p:ext>
            </p:extLst>
          </p:nvPr>
        </p:nvPicPr>
        <p:blipFill>
          <a:blip r:embed="rId13"/>
          <a:stretch>
            <a:fillRect/>
          </a:stretch>
        </p:blipFill>
        <p:spPr>
          <a:xfrm>
            <a:off x="6152413" y="4453177"/>
            <a:ext cx="406400" cy="406400"/>
          </a:xfrm>
          <a:prstGeom prst="rect">
            <a:avLst/>
          </a:prstGeom>
        </p:spPr>
      </p:pic>
    </p:spTree>
    <p:extLst>
      <p:ext uri="{BB962C8B-B14F-4D97-AF65-F5344CB8AC3E}">
        <p14:creationId xmlns:p14="http://schemas.microsoft.com/office/powerpoint/2010/main" val="23764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19"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6084" fill="hold"/>
                                        <p:tgtEl>
                                          <p:spTgt spid="12"/>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011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425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1"/>
                </p:tgtEl>
              </p:cMediaNode>
            </p:audio>
            <p:audio>
              <p:cMediaNode vol="80000">
                <p:cTn id="20" fill="hold" display="0">
                  <p:stCondLst>
                    <p:cond delay="indefinite"/>
                  </p:stCondLst>
                  <p:endCondLst>
                    <p:cond evt="onStopAudio" delay="0">
                      <p:tgtEl>
                        <p:sldTgt/>
                      </p:tgtEl>
                    </p:cond>
                  </p:endCondLst>
                </p:cTn>
                <p:tgtEl>
                  <p:spTgt spid="12"/>
                </p:tgtEl>
              </p:cMediaNode>
            </p:audio>
            <p:audio>
              <p:cMediaNode vol="80000">
                <p:cTn id="21" fill="hold" display="0">
                  <p:stCondLst>
                    <p:cond delay="indefinite"/>
                  </p:stCondLst>
                  <p:endCondLst>
                    <p:cond evt="onStopAudio" delay="0">
                      <p:tgtEl>
                        <p:sldTgt/>
                      </p:tgtEl>
                    </p:cond>
                  </p:endCondLst>
                </p:cTn>
                <p:tgtEl>
                  <p:spTgt spid="13"/>
                </p:tgtEl>
              </p:cMediaNode>
            </p:audio>
            <p:audio>
              <p:cMediaNode vol="80000">
                <p:cTn id="22" fill="hold" display="0">
                  <p:stCondLst>
                    <p:cond delay="indefinite"/>
                  </p:stCondLst>
                  <p:endCondLst>
                    <p:cond evt="onStopAudio" delay="0">
                      <p:tgtEl>
                        <p:sldTgt/>
                      </p:tgtEl>
                    </p:cond>
                  </p:endCondLst>
                </p:cTn>
                <p:tgtEl>
                  <p:spTgt spid="14"/>
                </p:tgtEl>
              </p:cMediaNode>
            </p:audio>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60859" fill="hold"/>
                                        <p:tgtEl>
                                          <p:spTgt spid="10"/>
                                        </p:tgtEl>
                                      </p:cBhvr>
                                    </p:cmd>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3"/>
          <p:cNvSpPr txBox="1">
            <a:spLocks noGrp="1" noRot="1" noMove="1" noResize="1" noEditPoints="1" noAdjustHandles="1" noChangeArrowheads="1" noChangeShapeType="1"/>
          </p:cNvSpPr>
          <p:nvPr/>
        </p:nvSpPr>
        <p:spPr>
          <a:xfrm>
            <a:off x="0" y="174033"/>
            <a:ext cx="7559675" cy="86016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500"/>
              <a:buFont typeface="Avenir"/>
              <a:buNone/>
            </a:pPr>
            <a:r>
              <a:rPr lang="en-GB" sz="2500" b="1" i="0" u="none" strike="noStrike" cap="none" dirty="0">
                <a:solidFill>
                  <a:schemeClr val="dk1"/>
                </a:solidFill>
                <a:latin typeface="Avenir"/>
                <a:ea typeface="Avenir"/>
                <a:cs typeface="Avenir"/>
                <a:sym typeface="Avenir"/>
              </a:rPr>
              <a:t>Point of delivery:</a:t>
            </a:r>
            <a:endParaRPr sz="2500" b="0" i="0" u="none" strike="noStrike" cap="none" dirty="0">
              <a:solidFill>
                <a:srgbClr val="000000"/>
              </a:solidFill>
              <a:latin typeface="Avenir"/>
              <a:ea typeface="Avenir"/>
              <a:cs typeface="Avenir"/>
              <a:sym typeface="Avenir"/>
            </a:endParaRPr>
          </a:p>
          <a:p>
            <a:pPr marL="0" marR="0" lvl="0" indent="0" algn="ctr" rtl="0">
              <a:lnSpc>
                <a:spcPct val="90000"/>
              </a:lnSpc>
              <a:spcBef>
                <a:spcPts val="0"/>
              </a:spcBef>
              <a:spcAft>
                <a:spcPts val="0"/>
              </a:spcAft>
              <a:buClr>
                <a:schemeClr val="dk1"/>
              </a:buClr>
              <a:buSzPts val="2500"/>
              <a:buFont typeface="Avenir"/>
              <a:buNone/>
            </a:pPr>
            <a:r>
              <a:rPr lang="en-GB" sz="2500" b="1" dirty="0">
                <a:solidFill>
                  <a:schemeClr val="dk1"/>
                </a:solidFill>
                <a:latin typeface="Avenir"/>
                <a:ea typeface="Avenir"/>
                <a:cs typeface="Avenir"/>
                <a:sym typeface="Avenir"/>
              </a:rPr>
              <a:t>Y2 </a:t>
            </a:r>
            <a:r>
              <a:rPr lang="en-GB" sz="2500" b="1" dirty="0">
                <a:latin typeface="Avenir"/>
                <a:ea typeface="Avenir"/>
                <a:cs typeface="Avenir"/>
                <a:sym typeface="Avenir"/>
              </a:rPr>
              <a:t>Experimenting with sounds 2 – Block A</a:t>
            </a:r>
            <a:endParaRPr lang="en-GB" sz="2500" b="0" i="0" u="none" strike="noStrike" cap="none" dirty="0">
              <a:solidFill>
                <a:srgbClr val="000000"/>
              </a:solidFill>
              <a:latin typeface="Avenir"/>
              <a:ea typeface="Avenir"/>
              <a:cs typeface="Avenir"/>
              <a:sym typeface="Avenir"/>
            </a:endParaRPr>
          </a:p>
        </p:txBody>
      </p:sp>
      <p:graphicFrame>
        <p:nvGraphicFramePr>
          <p:cNvPr id="201" name="Google Shape;201;p23"/>
          <p:cNvGraphicFramePr>
            <a:graphicFrameLocks noGrp="1" noDrilldown="1" noMove="1" noResize="1"/>
          </p:cNvGraphicFramePr>
          <p:nvPr>
            <p:extLst>
              <p:ext uri="{D42A27DB-BD31-4B8C-83A1-F6EECF244321}">
                <p14:modId xmlns:p14="http://schemas.microsoft.com/office/powerpoint/2010/main" val="4141842735"/>
              </p:ext>
            </p:extLst>
          </p:nvPr>
        </p:nvGraphicFramePr>
        <p:xfrm>
          <a:off x="194237" y="1034198"/>
          <a:ext cx="7171200" cy="8229630"/>
        </p:xfrm>
        <a:graphic>
          <a:graphicData uri="http://schemas.openxmlformats.org/drawingml/2006/table">
            <a:tbl>
              <a:tblPr>
                <a:noFill/>
              </a:tblPr>
              <a:tblGrid>
                <a:gridCol w="273600">
                  <a:extLst>
                    <a:ext uri="{9D8B030D-6E8A-4147-A177-3AD203B41FA5}">
                      <a16:colId xmlns:a16="http://schemas.microsoft.com/office/drawing/2014/main" val="20000"/>
                    </a:ext>
                  </a:extLst>
                </a:gridCol>
                <a:gridCol w="1130400">
                  <a:extLst>
                    <a:ext uri="{9D8B030D-6E8A-4147-A177-3AD203B41FA5}">
                      <a16:colId xmlns:a16="http://schemas.microsoft.com/office/drawing/2014/main" val="1800512619"/>
                    </a:ext>
                  </a:extLst>
                </a:gridCol>
                <a:gridCol w="1404000">
                  <a:extLst>
                    <a:ext uri="{9D8B030D-6E8A-4147-A177-3AD203B41FA5}">
                      <a16:colId xmlns:a16="http://schemas.microsoft.com/office/drawing/2014/main" val="20001"/>
                    </a:ext>
                  </a:extLst>
                </a:gridCol>
                <a:gridCol w="2959200">
                  <a:extLst>
                    <a:ext uri="{9D8B030D-6E8A-4147-A177-3AD203B41FA5}">
                      <a16:colId xmlns:a16="http://schemas.microsoft.com/office/drawing/2014/main" val="20002"/>
                    </a:ext>
                  </a:extLst>
                </a:gridCol>
                <a:gridCol w="1404000">
                  <a:extLst>
                    <a:ext uri="{9D8B030D-6E8A-4147-A177-3AD203B41FA5}">
                      <a16:colId xmlns:a16="http://schemas.microsoft.com/office/drawing/2014/main" val="20003"/>
                    </a:ext>
                  </a:extLst>
                </a:gridCol>
              </a:tblGrid>
              <a:tr h="393975">
                <a:tc gridSpan="2">
                  <a:txBody>
                    <a:bodyPr/>
                    <a:lstStyle/>
                    <a:p>
                      <a:pPr marL="0" marR="0" lvl="0" indent="0" algn="l" rtl="0">
                        <a:lnSpc>
                          <a:spcPct val="100000"/>
                        </a:lnSpc>
                        <a:spcBef>
                          <a:spcPts val="0"/>
                        </a:spcBef>
                        <a:spcAft>
                          <a:spcPts val="0"/>
                        </a:spcAft>
                        <a:buClr>
                          <a:srgbClr val="000000"/>
                        </a:buClr>
                        <a:buSzPts val="800"/>
                        <a:buFont typeface="Arial"/>
                        <a:buNone/>
                      </a:pPr>
                      <a:r>
                        <a:rPr lang="en-GB" sz="1100" b="1" u="none" strike="noStrike" cap="none">
                          <a:latin typeface="Avenir"/>
                          <a:ea typeface="Avenir"/>
                          <a:cs typeface="Avenir"/>
                          <a:sym typeface="Avenir"/>
                        </a:rPr>
                        <a:t>Revisiting </a:t>
                      </a:r>
                      <a:endParaRPr sz="1100" u="none" strike="noStrike" cap="none">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GB" sz="1100" b="1" u="none" strike="noStrike" cap="none">
                          <a:latin typeface="Avenir"/>
                          <a:ea typeface="Avenir"/>
                          <a:cs typeface="Avenir"/>
                          <a:sym typeface="Avenir"/>
                        </a:rPr>
                        <a:t>prior learning</a:t>
                      </a:r>
                      <a:endParaRPr sz="1100" u="none" strike="noStrike" cap="none">
                        <a:latin typeface="Avenir"/>
                        <a:ea typeface="Avenir"/>
                        <a:cs typeface="Avenir"/>
                        <a:sym typeface="Avenir"/>
                      </a:endParaRPr>
                    </a:p>
                  </a:txBody>
                  <a:tcPr marL="91450" marR="91450" marT="45725" marB="45725"/>
                </a:tc>
                <a:tc hMerge="1">
                  <a:txBody>
                    <a:bodyPr/>
                    <a:lstStyle/>
                    <a:p>
                      <a:endParaRPr lang="en-GB"/>
                    </a:p>
                  </a:txBody>
                  <a:tcPr/>
                </a:tc>
                <a:tc>
                  <a:txBody>
                    <a:bodyPr/>
                    <a:lstStyle/>
                    <a:p>
                      <a:pPr marL="0" marR="0" lvl="0" indent="0" algn="l" rtl="0">
                        <a:lnSpc>
                          <a:spcPct val="100000"/>
                        </a:lnSpc>
                        <a:spcBef>
                          <a:spcPts val="0"/>
                        </a:spcBef>
                        <a:spcAft>
                          <a:spcPts val="0"/>
                        </a:spcAft>
                        <a:buClr>
                          <a:srgbClr val="000000"/>
                        </a:buClr>
                        <a:buSzPts val="800"/>
                        <a:buFont typeface="Arial"/>
                        <a:buNone/>
                      </a:pPr>
                      <a:r>
                        <a:rPr lang="en-GB" sz="1100" b="1" u="none" strike="noStrike" cap="none">
                          <a:latin typeface="Avenir"/>
                          <a:ea typeface="Avenir"/>
                          <a:cs typeface="Avenir"/>
                          <a:sym typeface="Avenir"/>
                        </a:rPr>
                        <a:t>Taught content</a:t>
                      </a:r>
                      <a:endParaRPr sz="1100" u="none" strike="noStrike" cap="none">
                        <a:latin typeface="Avenir"/>
                        <a:ea typeface="Avenir"/>
                        <a:cs typeface="Avenir"/>
                        <a:sym typeface="Avenir"/>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GB" sz="1100" b="1" u="none" strike="noStrike" cap="none">
                          <a:latin typeface="Avenir"/>
                          <a:ea typeface="Avenir"/>
                          <a:cs typeface="Avenir"/>
                          <a:sym typeface="Avenir"/>
                        </a:rPr>
                        <a:t>Point of practice</a:t>
                      </a:r>
                      <a:endParaRPr sz="1100" u="none" strike="noStrike" cap="none">
                        <a:latin typeface="Avenir"/>
                        <a:ea typeface="Avenir"/>
                        <a:cs typeface="Avenir"/>
                        <a:sym typeface="Avenir"/>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GB" sz="1100" b="1" u="none" strike="noStrike" cap="none">
                          <a:latin typeface="Avenir"/>
                          <a:ea typeface="Avenir"/>
                          <a:cs typeface="Avenir"/>
                          <a:sym typeface="Avenir"/>
                        </a:rPr>
                        <a:t>Point of</a:t>
                      </a:r>
                      <a:endParaRPr sz="1400" u="none" strike="noStrike" cap="none"/>
                    </a:p>
                    <a:p>
                      <a:pPr marL="0" marR="0" lvl="0" indent="0" algn="l" rtl="0">
                        <a:lnSpc>
                          <a:spcPct val="100000"/>
                        </a:lnSpc>
                        <a:spcBef>
                          <a:spcPts val="0"/>
                        </a:spcBef>
                        <a:spcAft>
                          <a:spcPts val="0"/>
                        </a:spcAft>
                        <a:buClr>
                          <a:srgbClr val="000000"/>
                        </a:buClr>
                        <a:buSzPts val="800"/>
                        <a:buFont typeface="Arial"/>
                        <a:buNone/>
                      </a:pPr>
                      <a:r>
                        <a:rPr lang="en-GB" sz="1100" b="1" u="none" strike="noStrike" cap="none">
                          <a:latin typeface="Avenir"/>
                          <a:ea typeface="Avenir"/>
                          <a:cs typeface="Avenir"/>
                          <a:sym typeface="Avenir"/>
                        </a:rPr>
                        <a:t>reflection</a:t>
                      </a:r>
                      <a:endParaRPr sz="1100" u="none" strike="noStrike" cap="none">
                        <a:latin typeface="Avenir"/>
                        <a:ea typeface="Avenir"/>
                        <a:cs typeface="Avenir"/>
                        <a:sym typeface="Avenir"/>
                      </a:endParaRPr>
                    </a:p>
                  </a:txBody>
                  <a:tcPr marL="91450" marR="91450" marT="45725" marB="45725"/>
                </a:tc>
                <a:extLst>
                  <a:ext uri="{0D108BD9-81ED-4DB2-BD59-A6C34878D82A}">
                    <a16:rowId xmlns:a16="http://schemas.microsoft.com/office/drawing/2014/main" val="10000"/>
                  </a:ext>
                </a:extLst>
              </a:tr>
              <a:tr h="3564000">
                <a:tc>
                  <a:txBody>
                    <a:bodyPr/>
                    <a:lstStyle/>
                    <a:p>
                      <a:pPr marL="0" marR="0" lvl="0" indent="0" algn="l" rtl="0">
                        <a:lnSpc>
                          <a:spcPct val="100000"/>
                        </a:lnSpc>
                        <a:spcBef>
                          <a:spcPts val="0"/>
                        </a:spcBef>
                        <a:spcAft>
                          <a:spcPts val="0"/>
                        </a:spcAft>
                        <a:buClr>
                          <a:srgbClr val="000000"/>
                        </a:buClr>
                        <a:buSzPts val="800"/>
                        <a:buFont typeface="Arial"/>
                        <a:buNone/>
                      </a:pPr>
                      <a:endParaRPr sz="1000" u="none" strike="noStrike" cap="none">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GB" sz="1000" u="none" strike="noStrike" cap="none">
                          <a:latin typeface="Avenir"/>
                          <a:ea typeface="Avenir"/>
                          <a:cs typeface="Avenir"/>
                          <a:sym typeface="Avenir"/>
                        </a:rPr>
                        <a:t>1.</a:t>
                      </a:r>
                      <a:endParaRPr sz="1000" u="none" strike="noStrike" cap="none">
                        <a:latin typeface="Avenir"/>
                        <a:ea typeface="Avenir"/>
                        <a:cs typeface="Avenir"/>
                        <a:sym typeface="Avenir"/>
                      </a:endParaRPr>
                    </a:p>
                  </a:txBody>
                  <a:tcPr marL="66675" marR="66675" marT="45725" marB="45725">
                    <a:lnR w="28575" cap="flat" cmpd="sng" algn="ctr">
                      <a:noFill/>
                      <a:prstDash val="solid"/>
                      <a:round/>
                      <a:headEnd type="none" w="med" len="med"/>
                      <a:tailEnd type="none" w="med" len="med"/>
                    </a:lnR>
                  </a:tcPr>
                </a:tc>
                <a:tc>
                  <a:txBody>
                    <a:bodyPr/>
                    <a:lstStyle/>
                    <a:p>
                      <a:pPr marL="0" marR="0" lvl="0" indent="0" algn="l" rtl="0">
                        <a:lnSpc>
                          <a:spcPct val="100000"/>
                        </a:lnSpc>
                        <a:spcBef>
                          <a:spcPts val="0"/>
                        </a:spcBef>
                        <a:spcAft>
                          <a:spcPts val="0"/>
                        </a:spcAft>
                        <a:buClr>
                          <a:srgbClr val="000000"/>
                        </a:buClr>
                        <a:buSzPts val="800"/>
                        <a:buFont typeface="Arial"/>
                        <a:buNone/>
                      </a:pPr>
                      <a:endParaRPr lang="en-GB" sz="1000" u="none" strike="noStrike" cap="none">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GB" sz="1000" u="none" strike="noStrike" cap="none">
                          <a:latin typeface="Avenir"/>
                          <a:ea typeface="Avenir"/>
                          <a:cs typeface="Avenir"/>
                          <a:sym typeface="Avenir"/>
                        </a:rPr>
                        <a:t>Revisiting key vocabulary: </a:t>
                      </a:r>
                    </a:p>
                    <a:p>
                      <a:pPr marL="0" marR="0" lvl="0" indent="0" algn="l" rtl="0">
                        <a:lnSpc>
                          <a:spcPct val="100000"/>
                        </a:lnSpc>
                        <a:spcBef>
                          <a:spcPts val="0"/>
                        </a:spcBef>
                        <a:spcAft>
                          <a:spcPts val="0"/>
                        </a:spcAft>
                        <a:buClr>
                          <a:srgbClr val="000000"/>
                        </a:buClr>
                        <a:buSzPts val="800"/>
                        <a:buFont typeface="Arial"/>
                        <a:buNone/>
                      </a:pPr>
                      <a:endParaRPr lang="en-GB" sz="1000" u="none" strike="noStrike" cap="none">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GB" sz="1000" u="none" strike="noStrike" cap="none">
                          <a:latin typeface="Avenir"/>
                          <a:ea typeface="Avenir"/>
                          <a:cs typeface="Avenir"/>
                          <a:sym typeface="Avenir"/>
                        </a:rPr>
                        <a:t>rhythm</a:t>
                      </a:r>
                    </a:p>
                    <a:p>
                      <a:pPr marL="0" marR="0" lvl="0" indent="0" algn="l" rtl="0">
                        <a:lnSpc>
                          <a:spcPct val="100000"/>
                        </a:lnSpc>
                        <a:spcBef>
                          <a:spcPts val="0"/>
                        </a:spcBef>
                        <a:spcAft>
                          <a:spcPts val="0"/>
                        </a:spcAft>
                        <a:buClr>
                          <a:srgbClr val="000000"/>
                        </a:buClr>
                        <a:buSzPts val="800"/>
                        <a:buFont typeface="Arial"/>
                        <a:buNone/>
                      </a:pPr>
                      <a:r>
                        <a:rPr lang="en-GB" sz="1000" u="none" strike="noStrike" cap="none">
                          <a:latin typeface="Avenir"/>
                          <a:ea typeface="Avenir"/>
                          <a:cs typeface="Avenir"/>
                          <a:sym typeface="Avenir"/>
                        </a:rPr>
                        <a:t>pulse</a:t>
                      </a:r>
                    </a:p>
                  </a:txBody>
                  <a:tcPr marL="66675" marR="66675" marT="45725" marB="45725">
                    <a:lnL w="28575" cap="flat" cmpd="sng" algn="ctr">
                      <a:noFill/>
                      <a:prstDash val="solid"/>
                      <a:round/>
                      <a:headEnd type="none" w="med" len="med"/>
                      <a:tailEnd type="none" w="med" len="med"/>
                    </a:lnL>
                  </a:tcPr>
                </a:tc>
                <a:tc>
                  <a:txBody>
                    <a:bodyPr/>
                    <a:lstStyle/>
                    <a:p>
                      <a:pPr marL="0" marR="0" lvl="0" indent="0" algn="l" rtl="0">
                        <a:lnSpc>
                          <a:spcPct val="100000"/>
                        </a:lnSpc>
                        <a:spcBef>
                          <a:spcPts val="0"/>
                        </a:spcBef>
                        <a:spcAft>
                          <a:spcPts val="0"/>
                        </a:spcAft>
                        <a:buClr>
                          <a:srgbClr val="000000"/>
                        </a:buClr>
                        <a:buSzPts val="800"/>
                        <a:buFont typeface="Arial"/>
                        <a:buNone/>
                      </a:pPr>
                      <a:endParaRPr lang="en-US" sz="1000" u="none" strike="noStrike" cap="none">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US" sz="1000" b="1" u="none" strike="noStrike" cap="none">
                          <a:latin typeface="Avenir"/>
                          <a:ea typeface="Avenir"/>
                          <a:cs typeface="Avenir"/>
                          <a:sym typeface="Avenir"/>
                        </a:rPr>
                        <a:t>Reference lesson: </a:t>
                      </a:r>
                    </a:p>
                    <a:p>
                      <a:pPr marL="0" marR="0" lvl="0" indent="0" algn="l" rtl="0">
                        <a:lnSpc>
                          <a:spcPct val="100000"/>
                        </a:lnSpc>
                        <a:spcBef>
                          <a:spcPts val="0"/>
                        </a:spcBef>
                        <a:spcAft>
                          <a:spcPts val="0"/>
                        </a:spcAft>
                        <a:buClr>
                          <a:srgbClr val="000000"/>
                        </a:buClr>
                        <a:buSzPts val="800"/>
                        <a:buFont typeface="Arial"/>
                        <a:buNone/>
                      </a:pPr>
                      <a:endParaRPr lang="en-US" sz="1000" u="none" strike="noStrike" cap="none">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US" sz="1000" u="none" strike="noStrike" cap="none">
                          <a:latin typeface="Avenir"/>
                          <a:ea typeface="Avenir"/>
                          <a:cs typeface="Avenir"/>
                          <a:sym typeface="Avenir"/>
                        </a:rPr>
                        <a:t>The origins and style of samba music</a:t>
                      </a:r>
                    </a:p>
                    <a:p>
                      <a:pPr marL="0" marR="0" lvl="0" indent="0" algn="l" rtl="0">
                        <a:lnSpc>
                          <a:spcPct val="100000"/>
                        </a:lnSpc>
                        <a:spcBef>
                          <a:spcPts val="0"/>
                        </a:spcBef>
                        <a:spcAft>
                          <a:spcPts val="0"/>
                        </a:spcAft>
                        <a:buClr>
                          <a:srgbClr val="000000"/>
                        </a:buClr>
                        <a:buSzPts val="800"/>
                        <a:buFont typeface="Arial"/>
                        <a:buNone/>
                      </a:pPr>
                      <a:endParaRPr lang="en-US" sz="1000" u="none" strike="noStrike" cap="none">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US" sz="1000" u="none" strike="noStrike" cap="none">
                          <a:latin typeface="Avenir"/>
                          <a:ea typeface="Avenir"/>
                          <a:cs typeface="Avenir"/>
                          <a:sym typeface="Avenir"/>
                        </a:rPr>
                        <a:t>Describe the sounds that different untuned percussion makes.</a:t>
                      </a:r>
                    </a:p>
                  </a:txBody>
                  <a:tcPr marL="66675" marR="66675" marT="45725" marB="45725"/>
                </a:tc>
                <a:tc>
                  <a:txBody>
                    <a:bodyPr/>
                    <a:lstStyle/>
                    <a:p>
                      <a:pPr marL="0" marR="0" lvl="0" indent="0" algn="l" rtl="0">
                        <a:lnSpc>
                          <a:spcPct val="100000"/>
                        </a:lnSpc>
                        <a:spcBef>
                          <a:spcPts val="0"/>
                        </a:spcBef>
                        <a:spcAft>
                          <a:spcPts val="0"/>
                        </a:spcAft>
                        <a:buClr>
                          <a:srgbClr val="000000"/>
                        </a:buClr>
                        <a:buSzPts val="800"/>
                        <a:buFont typeface="Arial"/>
                        <a:buNone/>
                      </a:pPr>
                      <a:endParaRPr lang="en-US" sz="1000" u="none" strike="noStrike" cap="none" dirty="0">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GB" sz="1000" u="none" strike="noStrike" cap="none" dirty="0">
                          <a:latin typeface="Avenir"/>
                          <a:ea typeface="Avenir"/>
                          <a:cs typeface="Avenir"/>
                          <a:sym typeface="Avenir"/>
                        </a:rPr>
                        <a:t>Introduce the block by playing a version of </a:t>
                      </a:r>
                      <a:r>
                        <a:rPr lang="en-GB" sz="1000" i="1" u="none" strike="noStrike" cap="none" dirty="0" err="1">
                          <a:latin typeface="Avenir"/>
                          <a:ea typeface="Avenir"/>
                          <a:cs typeface="Avenir"/>
                          <a:sym typeface="Avenir"/>
                        </a:rPr>
                        <a:t>Fanfarra</a:t>
                      </a:r>
                      <a:r>
                        <a:rPr lang="en-GB" sz="1000" i="1" u="none" strike="noStrike" cap="none" dirty="0">
                          <a:latin typeface="Avenir"/>
                          <a:ea typeface="Avenir"/>
                          <a:cs typeface="Avenir"/>
                          <a:sym typeface="Avenir"/>
                        </a:rPr>
                        <a:t> (</a:t>
                      </a:r>
                      <a:r>
                        <a:rPr lang="en-GB" sz="1000" i="1" u="none" strike="noStrike" cap="none" dirty="0" err="1">
                          <a:latin typeface="Avenir"/>
                          <a:ea typeface="Avenir"/>
                          <a:cs typeface="Avenir"/>
                          <a:sym typeface="Avenir"/>
                        </a:rPr>
                        <a:t>Cabua</a:t>
                      </a:r>
                      <a:r>
                        <a:rPr lang="en-GB" sz="1000" i="1" u="none" strike="noStrike" cap="none" dirty="0">
                          <a:latin typeface="Avenir"/>
                          <a:ea typeface="Avenir"/>
                          <a:cs typeface="Avenir"/>
                          <a:sym typeface="Avenir"/>
                        </a:rPr>
                        <a:t>-Le-Le) </a:t>
                      </a:r>
                      <a:r>
                        <a:rPr lang="en-GB" sz="1000" u="none" strike="noStrike" cap="none" dirty="0">
                          <a:latin typeface="Avenir"/>
                          <a:ea typeface="Avenir"/>
                          <a:cs typeface="Avenir"/>
                          <a:sym typeface="Avenir"/>
                        </a:rPr>
                        <a:t>by </a:t>
                      </a:r>
                      <a:r>
                        <a:rPr lang="en-GB" sz="1000" dirty="0" err="1">
                          <a:latin typeface="Avenir" panose="02000503020000020003"/>
                        </a:rPr>
                        <a:t>Sérgio</a:t>
                      </a:r>
                      <a:r>
                        <a:rPr lang="en-GB" sz="1000" u="none" strike="noStrike" cap="none" dirty="0">
                          <a:latin typeface="Avenir"/>
                          <a:ea typeface="Avenir"/>
                          <a:cs typeface="Avenir"/>
                          <a:sym typeface="Avenir"/>
                        </a:rPr>
                        <a:t> Mendes. Explain that this is samba music. Note that this originates from Brazil and locate this on a world map or globe. </a:t>
                      </a:r>
                    </a:p>
                    <a:p>
                      <a:pPr marL="0" marR="0" lvl="0" indent="0" algn="l" rtl="0">
                        <a:lnSpc>
                          <a:spcPct val="100000"/>
                        </a:lnSpc>
                        <a:spcBef>
                          <a:spcPts val="0"/>
                        </a:spcBef>
                        <a:spcAft>
                          <a:spcPts val="0"/>
                        </a:spcAft>
                        <a:buClr>
                          <a:srgbClr val="000000"/>
                        </a:buClr>
                        <a:buSzPts val="800"/>
                        <a:buFont typeface="Arial"/>
                        <a:buNone/>
                      </a:pPr>
                      <a:endParaRPr lang="en-GB" sz="1000" u="none" strike="noStrike" cap="none" dirty="0">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GB" sz="1000" u="none" strike="noStrike" cap="none" dirty="0">
                          <a:latin typeface="Avenir"/>
                          <a:ea typeface="Avenir"/>
                          <a:cs typeface="Avenir"/>
                          <a:sym typeface="Avenir"/>
                        </a:rPr>
                        <a:t>Ask pupils to describe the music and how it makes them feel. Use the Vocabulary task to structure discussion and revisit the terms rhythm and pulse. Replay the music and encourage pupils to move, walk or tap along to it. </a:t>
                      </a:r>
                    </a:p>
                    <a:p>
                      <a:pPr marL="0" marR="0" lvl="0" indent="0" algn="l" rtl="0">
                        <a:lnSpc>
                          <a:spcPct val="100000"/>
                        </a:lnSpc>
                        <a:spcBef>
                          <a:spcPts val="0"/>
                        </a:spcBef>
                        <a:spcAft>
                          <a:spcPts val="0"/>
                        </a:spcAft>
                        <a:buClr>
                          <a:srgbClr val="000000"/>
                        </a:buClr>
                        <a:buSzPts val="800"/>
                        <a:buFont typeface="Arial"/>
                        <a:buNone/>
                      </a:pPr>
                      <a:endParaRPr lang="en-GB" sz="1000" u="none" strike="noStrike" cap="none" dirty="0">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GB" sz="1000" u="none" strike="noStrike" cap="none" dirty="0">
                          <a:latin typeface="Avenir"/>
                          <a:ea typeface="Avenir"/>
                          <a:cs typeface="Avenir"/>
                          <a:sym typeface="Avenir"/>
                        </a:rPr>
                        <a:t>Introduce a range of untuned instruments one by one (e.g. agogo, drums, tambourine, claves). Demonstrate how each can be played. Collect vocabulary that describes the sound that each instrument makes. </a:t>
                      </a:r>
                    </a:p>
                    <a:p>
                      <a:pPr marL="0" marR="0" lvl="0" indent="0" algn="l" rtl="0">
                        <a:lnSpc>
                          <a:spcPct val="100000"/>
                        </a:lnSpc>
                        <a:spcBef>
                          <a:spcPts val="0"/>
                        </a:spcBef>
                        <a:spcAft>
                          <a:spcPts val="0"/>
                        </a:spcAft>
                        <a:buClr>
                          <a:srgbClr val="000000"/>
                        </a:buClr>
                        <a:buSzPts val="800"/>
                        <a:buFont typeface="Arial"/>
                        <a:buNone/>
                      </a:pPr>
                      <a:endParaRPr lang="en-GB" sz="1000" u="none" strike="noStrike" cap="none" dirty="0">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GB" sz="1000" u="none" strike="noStrike" cap="none" dirty="0">
                          <a:latin typeface="Avenir"/>
                          <a:ea typeface="Avenir"/>
                          <a:cs typeface="Avenir"/>
                          <a:sym typeface="Avenir"/>
                        </a:rPr>
                        <a:t>Play the audio clip and ask pupils to identify when a new instrument is added and which instrument they can hear each time. Replay the audio clip and tap out the pulse. Note the difference between the rhythm and the pulse. </a:t>
                      </a:r>
                    </a:p>
                    <a:p>
                      <a:pPr marL="0" marR="0" lvl="0" indent="0" algn="l" rtl="0">
                        <a:lnSpc>
                          <a:spcPct val="100000"/>
                        </a:lnSpc>
                        <a:spcBef>
                          <a:spcPts val="0"/>
                        </a:spcBef>
                        <a:spcAft>
                          <a:spcPts val="0"/>
                        </a:spcAft>
                        <a:buClr>
                          <a:srgbClr val="000000"/>
                        </a:buClr>
                        <a:buSzPts val="800"/>
                        <a:buFont typeface="Arial"/>
                        <a:buNone/>
                      </a:pPr>
                      <a:endParaRPr lang="en-GB" sz="1000" u="none" strike="noStrike" cap="none" dirty="0">
                        <a:latin typeface="Avenir"/>
                        <a:ea typeface="Avenir"/>
                        <a:cs typeface="Avenir"/>
                        <a:sym typeface="Avenir"/>
                      </a:endParaRPr>
                    </a:p>
                  </a:txBody>
                  <a:tcPr marL="66675" marR="66675" marT="45725" marB="45725"/>
                </a:tc>
                <a:tc>
                  <a:txBody>
                    <a:bodyPr/>
                    <a:lstStyle/>
                    <a:p>
                      <a:pPr marL="0" marR="0" lvl="0" indent="0" algn="l" rtl="0">
                        <a:lnSpc>
                          <a:spcPct val="100000"/>
                        </a:lnSpc>
                        <a:spcBef>
                          <a:spcPts val="0"/>
                        </a:spcBef>
                        <a:spcAft>
                          <a:spcPts val="0"/>
                        </a:spcAft>
                        <a:buClr>
                          <a:schemeClr val="dk1"/>
                        </a:buClr>
                        <a:buSzPts val="800"/>
                        <a:buFont typeface="Arial"/>
                        <a:buNone/>
                      </a:pPr>
                      <a:endParaRPr lang="en-US" sz="1000" u="none" strike="noStrike" cap="none">
                        <a:latin typeface="Avenir"/>
                        <a:ea typeface="Avenir"/>
                        <a:cs typeface="Avenir"/>
                        <a:sym typeface="Avenir"/>
                      </a:endParaRPr>
                    </a:p>
                    <a:p>
                      <a:pPr marL="0" marR="0" lvl="0" indent="0" algn="l" rtl="0">
                        <a:lnSpc>
                          <a:spcPct val="100000"/>
                        </a:lnSpc>
                        <a:spcBef>
                          <a:spcPts val="0"/>
                        </a:spcBef>
                        <a:spcAft>
                          <a:spcPts val="0"/>
                        </a:spcAft>
                        <a:buClr>
                          <a:schemeClr val="dk1"/>
                        </a:buClr>
                        <a:buSzPts val="800"/>
                        <a:buFont typeface="Arial"/>
                        <a:buNone/>
                      </a:pPr>
                      <a:r>
                        <a:rPr lang="en-GB" sz="1000" u="none" strike="noStrike" cap="none">
                          <a:latin typeface="Avenir"/>
                          <a:ea typeface="Avenir"/>
                          <a:cs typeface="Avenir"/>
                          <a:sym typeface="Avenir"/>
                        </a:rPr>
                        <a:t>Can identify an instrument from its sound</a:t>
                      </a:r>
                    </a:p>
                    <a:p>
                      <a:pPr marL="0" marR="0" lvl="0" indent="0" algn="l" rtl="0">
                        <a:lnSpc>
                          <a:spcPct val="100000"/>
                        </a:lnSpc>
                        <a:spcBef>
                          <a:spcPts val="0"/>
                        </a:spcBef>
                        <a:spcAft>
                          <a:spcPts val="0"/>
                        </a:spcAft>
                        <a:buClr>
                          <a:schemeClr val="dk1"/>
                        </a:buClr>
                        <a:buSzPts val="800"/>
                        <a:buFont typeface="Arial"/>
                        <a:buNone/>
                      </a:pPr>
                      <a:endParaRPr lang="en-GB" sz="1000" u="none" strike="noStrike" cap="none">
                        <a:latin typeface="Avenir"/>
                        <a:ea typeface="Avenir"/>
                        <a:cs typeface="Avenir"/>
                        <a:sym typeface="Avenir"/>
                      </a:endParaRPr>
                    </a:p>
                    <a:p>
                      <a:pPr marL="0" marR="0" lvl="0" indent="0" algn="l" rtl="0">
                        <a:lnSpc>
                          <a:spcPct val="100000"/>
                        </a:lnSpc>
                        <a:spcBef>
                          <a:spcPts val="0"/>
                        </a:spcBef>
                        <a:spcAft>
                          <a:spcPts val="0"/>
                        </a:spcAft>
                        <a:buClr>
                          <a:schemeClr val="dk1"/>
                        </a:buClr>
                        <a:buSzPts val="800"/>
                        <a:buFont typeface="Arial"/>
                        <a:buNone/>
                      </a:pPr>
                      <a:r>
                        <a:rPr lang="en-GB" sz="1000" u="none" strike="noStrike" cap="none">
                          <a:latin typeface="Avenir"/>
                          <a:ea typeface="Avenir"/>
                          <a:cs typeface="Avenir"/>
                          <a:sym typeface="Avenir"/>
                        </a:rPr>
                        <a:t>Can describe the sound an instrument makes</a:t>
                      </a:r>
                    </a:p>
                    <a:p>
                      <a:pPr marL="0" marR="0" lvl="0" indent="0" algn="l" rtl="0">
                        <a:lnSpc>
                          <a:spcPct val="100000"/>
                        </a:lnSpc>
                        <a:spcBef>
                          <a:spcPts val="0"/>
                        </a:spcBef>
                        <a:spcAft>
                          <a:spcPts val="0"/>
                        </a:spcAft>
                        <a:buClr>
                          <a:schemeClr val="dk1"/>
                        </a:buClr>
                        <a:buSzPts val="800"/>
                        <a:buFont typeface="Arial"/>
                        <a:buNone/>
                      </a:pPr>
                      <a:endParaRPr lang="en-GB" sz="1000" u="none" strike="noStrike" cap="none">
                        <a:latin typeface="Avenir"/>
                        <a:ea typeface="Avenir"/>
                        <a:cs typeface="Avenir"/>
                        <a:sym typeface="Avenir"/>
                      </a:endParaRPr>
                    </a:p>
                    <a:p>
                      <a:pPr marL="0" marR="0" lvl="0" indent="0" algn="l" rtl="0">
                        <a:lnSpc>
                          <a:spcPct val="100000"/>
                        </a:lnSpc>
                        <a:spcBef>
                          <a:spcPts val="0"/>
                        </a:spcBef>
                        <a:spcAft>
                          <a:spcPts val="0"/>
                        </a:spcAft>
                        <a:buClr>
                          <a:schemeClr val="dk1"/>
                        </a:buClr>
                        <a:buSzPts val="800"/>
                        <a:buFont typeface="Arial"/>
                        <a:buNone/>
                      </a:pPr>
                      <a:r>
                        <a:rPr lang="en-GB" sz="1000" u="none" strike="noStrike" cap="none">
                          <a:latin typeface="Avenir"/>
                          <a:ea typeface="Avenir"/>
                          <a:cs typeface="Avenir"/>
                          <a:sym typeface="Avenir"/>
                        </a:rPr>
                        <a:t>Can move or clap along to the pulse of a composition</a:t>
                      </a:r>
                    </a:p>
                  </a:txBody>
                  <a:tcPr marL="66675" marR="66675" marT="45725" marB="45725"/>
                </a:tc>
                <a:extLst>
                  <a:ext uri="{0D108BD9-81ED-4DB2-BD59-A6C34878D82A}">
                    <a16:rowId xmlns:a16="http://schemas.microsoft.com/office/drawing/2014/main" val="10001"/>
                  </a:ext>
                </a:extLst>
              </a:tr>
              <a:tr h="4176000">
                <a:tc>
                  <a:txBody>
                    <a:bodyPr/>
                    <a:lstStyle/>
                    <a:p>
                      <a:pPr marL="0" marR="0" lvl="0" indent="0" algn="l" rtl="0">
                        <a:lnSpc>
                          <a:spcPct val="100000"/>
                        </a:lnSpc>
                        <a:spcBef>
                          <a:spcPts val="0"/>
                        </a:spcBef>
                        <a:spcAft>
                          <a:spcPts val="0"/>
                        </a:spcAft>
                        <a:buClr>
                          <a:srgbClr val="000000"/>
                        </a:buClr>
                        <a:buSzPts val="800"/>
                        <a:buFont typeface="Arial"/>
                        <a:buNone/>
                      </a:pPr>
                      <a:endParaRPr sz="1000" u="none" strike="noStrike" cap="none">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GB" sz="1000" u="none" strike="noStrike" cap="none">
                          <a:latin typeface="Avenir"/>
                          <a:ea typeface="Avenir"/>
                          <a:cs typeface="Avenir"/>
                          <a:sym typeface="Avenir"/>
                        </a:rPr>
                        <a:t>2.</a:t>
                      </a:r>
                      <a:endParaRPr sz="1000" u="none" strike="noStrike" cap="none">
                        <a:latin typeface="Avenir"/>
                        <a:ea typeface="Avenir"/>
                        <a:cs typeface="Avenir"/>
                        <a:sym typeface="Avenir"/>
                      </a:endParaRPr>
                    </a:p>
                  </a:txBody>
                  <a:tcPr marL="66675" marR="66675" marT="45725" marB="45725">
                    <a:lnR w="28575" cap="flat" cmpd="sng" algn="ctr">
                      <a:noFill/>
                      <a:prstDash val="solid"/>
                      <a:round/>
                      <a:headEnd type="none" w="med" len="med"/>
                      <a:tailEnd type="none" w="med" len="med"/>
                    </a:lnR>
                  </a:tcPr>
                </a:tc>
                <a:tc>
                  <a:txBody>
                    <a:bodyPr/>
                    <a:lstStyle/>
                    <a:p>
                      <a:pPr marL="0" marR="0" lvl="0" indent="0" algn="l" rtl="0">
                        <a:lnSpc>
                          <a:spcPct val="100000"/>
                        </a:lnSpc>
                        <a:spcBef>
                          <a:spcPts val="0"/>
                        </a:spcBef>
                        <a:spcAft>
                          <a:spcPts val="0"/>
                        </a:spcAft>
                        <a:buClr>
                          <a:srgbClr val="000000"/>
                        </a:buClr>
                        <a:buSzPts val="800"/>
                        <a:buFont typeface="Arial"/>
                        <a:buNone/>
                      </a:pPr>
                      <a:endParaRPr lang="en-US" sz="1000" u="none" strike="noStrike" cap="none">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GB" sz="1000" u="none" strike="noStrike" cap="none">
                          <a:latin typeface="Avenir"/>
                          <a:ea typeface="Avenir"/>
                          <a:cs typeface="Avenir"/>
                          <a:sym typeface="Avenir"/>
                        </a:rPr>
                        <a:t>Revisiting the origins and style</a:t>
                      </a:r>
                    </a:p>
                    <a:p>
                      <a:pPr marL="0" marR="0" lvl="0" indent="0" algn="l" rtl="0">
                        <a:lnSpc>
                          <a:spcPct val="100000"/>
                        </a:lnSpc>
                        <a:spcBef>
                          <a:spcPts val="0"/>
                        </a:spcBef>
                        <a:spcAft>
                          <a:spcPts val="0"/>
                        </a:spcAft>
                        <a:buClr>
                          <a:srgbClr val="000000"/>
                        </a:buClr>
                        <a:buSzPts val="800"/>
                        <a:buFont typeface="Arial"/>
                        <a:buNone/>
                      </a:pPr>
                      <a:r>
                        <a:rPr lang="en-GB" sz="1000" u="none" strike="noStrike" cap="none">
                          <a:latin typeface="Avenir"/>
                          <a:ea typeface="Avenir"/>
                          <a:cs typeface="Avenir"/>
                          <a:sym typeface="Avenir"/>
                        </a:rPr>
                        <a:t>of samba music</a:t>
                      </a:r>
                    </a:p>
                  </a:txBody>
                  <a:tcPr marL="66675" marR="66675" marT="45725" marB="45725">
                    <a:lnL w="28575" cap="flat" cmpd="sng" algn="ctr">
                      <a:noFill/>
                      <a:prstDash val="solid"/>
                      <a:round/>
                      <a:headEnd type="none" w="med" len="med"/>
                      <a:tailEnd type="none" w="med" len="med"/>
                    </a:lnL>
                  </a:tcPr>
                </a:tc>
                <a:tc>
                  <a:txBody>
                    <a:bodyPr/>
                    <a:lstStyle/>
                    <a:p>
                      <a:pPr marL="0" marR="0" lvl="0" indent="0" algn="l" rtl="0">
                        <a:lnSpc>
                          <a:spcPct val="100000"/>
                        </a:lnSpc>
                        <a:spcBef>
                          <a:spcPts val="0"/>
                        </a:spcBef>
                        <a:spcAft>
                          <a:spcPts val="0"/>
                        </a:spcAft>
                        <a:buClr>
                          <a:srgbClr val="000000"/>
                        </a:buClr>
                        <a:buSzPts val="800"/>
                        <a:buFont typeface="Arial"/>
                        <a:buNone/>
                      </a:pPr>
                      <a:endParaRPr lang="en-US" sz="1000" u="none" strike="noStrike" cap="none">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GB" sz="1000" b="1" u="none" strike="noStrike" cap="none">
                          <a:latin typeface="Avenir"/>
                          <a:ea typeface="Avenir"/>
                          <a:cs typeface="Avenir"/>
                          <a:sym typeface="Avenir"/>
                        </a:rPr>
                        <a:t>Knowledge about music: </a:t>
                      </a:r>
                    </a:p>
                    <a:p>
                      <a:pPr marL="0" marR="0" lvl="0" indent="0" algn="l" rtl="0">
                        <a:lnSpc>
                          <a:spcPct val="100000"/>
                        </a:lnSpc>
                        <a:spcBef>
                          <a:spcPts val="0"/>
                        </a:spcBef>
                        <a:spcAft>
                          <a:spcPts val="0"/>
                        </a:spcAft>
                        <a:buClr>
                          <a:srgbClr val="000000"/>
                        </a:buClr>
                        <a:buSzPts val="800"/>
                        <a:buFont typeface="Arial"/>
                        <a:buNone/>
                      </a:pPr>
                      <a:endParaRPr lang="en-GB" sz="1000" u="none" strike="noStrike" cap="none">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GB" sz="1000" u="none" strike="noStrike" cap="none">
                          <a:latin typeface="Avenir"/>
                          <a:ea typeface="Avenir"/>
                          <a:cs typeface="Avenir"/>
                          <a:sym typeface="Avenir"/>
                        </a:rPr>
                        <a:t>Samba music can be found in carnival celebrations .</a:t>
                      </a:r>
                    </a:p>
                    <a:p>
                      <a:pPr marL="0" marR="0" lvl="0" indent="0" algn="l" rtl="0">
                        <a:lnSpc>
                          <a:spcPct val="100000"/>
                        </a:lnSpc>
                        <a:spcBef>
                          <a:spcPts val="0"/>
                        </a:spcBef>
                        <a:spcAft>
                          <a:spcPts val="0"/>
                        </a:spcAft>
                        <a:buClr>
                          <a:srgbClr val="000000"/>
                        </a:buClr>
                        <a:buSzPts val="800"/>
                        <a:buFont typeface="Arial"/>
                        <a:buNone/>
                      </a:pPr>
                      <a:endParaRPr lang="en-GB" sz="1000" u="none" strike="noStrike" cap="none">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GB" sz="1000" u="none" strike="noStrike" cap="none">
                          <a:latin typeface="Avenir"/>
                          <a:ea typeface="Avenir"/>
                          <a:cs typeface="Avenir"/>
                          <a:sym typeface="Avenir"/>
                        </a:rPr>
                        <a:t>An ostinato is a rhythmic pattern that is repeated throughout a composition.</a:t>
                      </a:r>
                      <a:endParaRPr sz="1000" u="none" strike="noStrike" cap="none">
                        <a:latin typeface="Avenir"/>
                        <a:ea typeface="Avenir"/>
                        <a:cs typeface="Avenir"/>
                        <a:sym typeface="Avenir"/>
                      </a:endParaRPr>
                    </a:p>
                  </a:txBody>
                  <a:tcPr marL="66675" marR="66675" marT="45725" marB="45725"/>
                </a:tc>
                <a:tc>
                  <a:txBody>
                    <a:bodyPr/>
                    <a:lstStyle/>
                    <a:p>
                      <a:pPr marL="0" marR="0" lvl="0" indent="0" algn="l" rtl="0">
                        <a:lnSpc>
                          <a:spcPct val="100000"/>
                        </a:lnSpc>
                        <a:spcBef>
                          <a:spcPts val="0"/>
                        </a:spcBef>
                        <a:spcAft>
                          <a:spcPts val="0"/>
                        </a:spcAft>
                        <a:buClr>
                          <a:srgbClr val="000000"/>
                        </a:buClr>
                        <a:buSzPts val="800"/>
                        <a:buFont typeface="Arial"/>
                        <a:buNone/>
                      </a:pPr>
                      <a:endParaRPr lang="en-US" sz="1000" u="none" strike="noStrike" cap="none">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GB" sz="1000" u="none" strike="noStrike" cap="none">
                          <a:latin typeface="Avenir"/>
                          <a:ea typeface="Avenir"/>
                          <a:cs typeface="Avenir"/>
                          <a:sym typeface="Avenir"/>
                        </a:rPr>
                        <a:t>Revisit the origins of samba music. Locate Rio de Janeiro on a map of Brazil. Explain the origins and traditions of the famous carnival. Note that samba music is used as part of the celebrations and that it is often played by large ensembles, making it very loud. </a:t>
                      </a:r>
                    </a:p>
                    <a:p>
                      <a:pPr marL="0" marR="0" lvl="0" indent="0" algn="l" rtl="0">
                        <a:lnSpc>
                          <a:spcPct val="100000"/>
                        </a:lnSpc>
                        <a:spcBef>
                          <a:spcPts val="0"/>
                        </a:spcBef>
                        <a:spcAft>
                          <a:spcPts val="0"/>
                        </a:spcAft>
                        <a:buClr>
                          <a:srgbClr val="000000"/>
                        </a:buClr>
                        <a:buSzPts val="800"/>
                        <a:buFont typeface="Arial"/>
                        <a:buNone/>
                      </a:pPr>
                      <a:endParaRPr lang="en-GB" sz="1000" u="none" strike="noStrike" cap="none">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GB" sz="1000" u="none" strike="noStrike" cap="none">
                          <a:latin typeface="Avenir"/>
                          <a:ea typeface="Avenir"/>
                          <a:cs typeface="Avenir"/>
                          <a:sym typeface="Avenir"/>
                        </a:rPr>
                        <a:t>Teach pupils the word ostinato. Explain that samba music is made by layering ostinato on top of each other. Listen again to the samba music played in the previous lesson. Pause and note key patterns. </a:t>
                      </a:r>
                    </a:p>
                    <a:p>
                      <a:pPr marL="0" marR="0" lvl="0" indent="0" algn="l" rtl="0">
                        <a:lnSpc>
                          <a:spcPct val="100000"/>
                        </a:lnSpc>
                        <a:spcBef>
                          <a:spcPts val="0"/>
                        </a:spcBef>
                        <a:spcAft>
                          <a:spcPts val="0"/>
                        </a:spcAft>
                        <a:buClr>
                          <a:srgbClr val="000000"/>
                        </a:buClr>
                        <a:buSzPts val="800"/>
                        <a:buFont typeface="Arial"/>
                        <a:buNone/>
                      </a:pPr>
                      <a:endParaRPr lang="en-GB" sz="1000" u="none" strike="noStrike" cap="none">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GB" sz="1000" u="none" strike="noStrike" cap="none">
                          <a:latin typeface="Avenir"/>
                          <a:ea typeface="Avenir"/>
                          <a:cs typeface="Avenir"/>
                          <a:sym typeface="Avenir"/>
                        </a:rPr>
                        <a:t>Explain that the players in a samba band follow signals from the lead repenique (metal drum) player who sometimes uses a whistle to signal a change of rhythm. </a:t>
                      </a:r>
                    </a:p>
                    <a:p>
                      <a:pPr marL="0" marR="0" lvl="0" indent="0" algn="l" rtl="0">
                        <a:lnSpc>
                          <a:spcPct val="100000"/>
                        </a:lnSpc>
                        <a:spcBef>
                          <a:spcPts val="0"/>
                        </a:spcBef>
                        <a:spcAft>
                          <a:spcPts val="0"/>
                        </a:spcAft>
                        <a:buClr>
                          <a:srgbClr val="000000"/>
                        </a:buClr>
                        <a:buSzPts val="800"/>
                        <a:buFont typeface="Arial"/>
                        <a:buNone/>
                      </a:pPr>
                      <a:endParaRPr lang="en-GB" sz="1000" u="none" strike="noStrike" cap="none">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GB" sz="1000" u="none" strike="noStrike" cap="none">
                          <a:latin typeface="Avenir"/>
                          <a:ea typeface="Avenir"/>
                          <a:cs typeface="Avenir"/>
                          <a:sym typeface="Avenir"/>
                        </a:rPr>
                        <a:t>Play the audio clip and teach pupils to stamp the first rhythm, pat the second rhythm on their knees and clap the third rhythm. Rehearse each of these as a class. Explain that each one is an ostinato that could be repeated throughout a composition. </a:t>
                      </a:r>
                    </a:p>
                    <a:p>
                      <a:pPr marL="0" marR="0" lvl="0" indent="0" algn="l" rtl="0">
                        <a:lnSpc>
                          <a:spcPct val="100000"/>
                        </a:lnSpc>
                        <a:spcBef>
                          <a:spcPts val="0"/>
                        </a:spcBef>
                        <a:spcAft>
                          <a:spcPts val="0"/>
                        </a:spcAft>
                        <a:buClr>
                          <a:srgbClr val="000000"/>
                        </a:buClr>
                        <a:buSzPts val="800"/>
                        <a:buFont typeface="Arial"/>
                        <a:buNone/>
                      </a:pPr>
                      <a:endParaRPr lang="en-GB" sz="1000" u="none" strike="noStrike" cap="none">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GB" sz="1000" u="none" strike="noStrike" cap="none">
                          <a:latin typeface="Avenir"/>
                          <a:ea typeface="Avenir"/>
                          <a:cs typeface="Avenir"/>
                          <a:sym typeface="Avenir"/>
                        </a:rPr>
                        <a:t>Split the class into three and give each group one ostinato to play. Use the whistle to introduce each rhythm in turn to create a simple samba composition. </a:t>
                      </a:r>
                    </a:p>
                    <a:p>
                      <a:pPr marL="0" marR="0" lvl="0" indent="0" algn="l" rtl="0">
                        <a:lnSpc>
                          <a:spcPct val="100000"/>
                        </a:lnSpc>
                        <a:spcBef>
                          <a:spcPts val="0"/>
                        </a:spcBef>
                        <a:spcAft>
                          <a:spcPts val="0"/>
                        </a:spcAft>
                        <a:buClr>
                          <a:srgbClr val="000000"/>
                        </a:buClr>
                        <a:buSzPts val="800"/>
                        <a:buFont typeface="Arial"/>
                        <a:buNone/>
                      </a:pPr>
                      <a:endParaRPr lang="en-GB" sz="1000" u="none" strike="noStrike" cap="none">
                        <a:latin typeface="Avenir"/>
                        <a:ea typeface="Avenir"/>
                        <a:cs typeface="Avenir"/>
                        <a:sym typeface="Avenir"/>
                      </a:endParaRPr>
                    </a:p>
                  </a:txBody>
                  <a:tcPr marL="66675" marR="66675"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lang="en-US" sz="1000" u="none" strike="noStrike" cap="none" dirty="0">
                        <a:latin typeface="Avenir"/>
                        <a:ea typeface="Avenir"/>
                        <a:cs typeface="Avenir"/>
                        <a:sym typeface="Avenir"/>
                      </a:endParaRPr>
                    </a:p>
                    <a:p>
                      <a:pPr marL="0" marR="0" lvl="0" indent="0" algn="l" rtl="0">
                        <a:lnSpc>
                          <a:spcPct val="100000"/>
                        </a:lnSpc>
                        <a:spcBef>
                          <a:spcPts val="0"/>
                        </a:spcBef>
                        <a:spcAft>
                          <a:spcPts val="0"/>
                        </a:spcAft>
                        <a:buClr>
                          <a:srgbClr val="000000"/>
                        </a:buClr>
                        <a:buSzPts val="1000"/>
                        <a:buFont typeface="Arial"/>
                        <a:buNone/>
                      </a:pPr>
                      <a:r>
                        <a:rPr lang="en-GB" sz="1000" u="none" strike="noStrike" cap="none" dirty="0">
                          <a:latin typeface="Avenir"/>
                          <a:ea typeface="Avenir"/>
                          <a:cs typeface="Avenir"/>
                          <a:sym typeface="Avenir"/>
                        </a:rPr>
                        <a:t>Can explain the origins of samba music</a:t>
                      </a:r>
                    </a:p>
                    <a:p>
                      <a:pPr marL="0" marR="0" lvl="0" indent="0" algn="l" rtl="0">
                        <a:lnSpc>
                          <a:spcPct val="100000"/>
                        </a:lnSpc>
                        <a:spcBef>
                          <a:spcPts val="0"/>
                        </a:spcBef>
                        <a:spcAft>
                          <a:spcPts val="0"/>
                        </a:spcAft>
                        <a:buClr>
                          <a:srgbClr val="000000"/>
                        </a:buClr>
                        <a:buSzPts val="1000"/>
                        <a:buFont typeface="Arial"/>
                        <a:buNone/>
                      </a:pPr>
                      <a:endParaRPr lang="en-GB" sz="1000" u="none" strike="noStrike" cap="none" dirty="0">
                        <a:latin typeface="Avenir"/>
                        <a:ea typeface="Avenir"/>
                        <a:cs typeface="Avenir"/>
                        <a:sym typeface="Avenir"/>
                      </a:endParaRPr>
                    </a:p>
                    <a:p>
                      <a:pPr marL="0" marR="0" lvl="0" indent="0" algn="l" rtl="0">
                        <a:lnSpc>
                          <a:spcPct val="100000"/>
                        </a:lnSpc>
                        <a:spcBef>
                          <a:spcPts val="0"/>
                        </a:spcBef>
                        <a:spcAft>
                          <a:spcPts val="0"/>
                        </a:spcAft>
                        <a:buClr>
                          <a:srgbClr val="000000"/>
                        </a:buClr>
                        <a:buSzPts val="1000"/>
                        <a:buFont typeface="Arial"/>
                        <a:buNone/>
                      </a:pPr>
                      <a:r>
                        <a:rPr lang="en-GB" sz="1000" u="none" strike="noStrike" cap="none" dirty="0">
                          <a:latin typeface="Avenir"/>
                          <a:ea typeface="Avenir"/>
                          <a:cs typeface="Avenir"/>
                          <a:sym typeface="Avenir"/>
                        </a:rPr>
                        <a:t>Can identify and mimic simple ostinato</a:t>
                      </a:r>
                    </a:p>
                    <a:p>
                      <a:pPr marL="0" marR="0" lvl="0" indent="0" algn="l" rtl="0">
                        <a:lnSpc>
                          <a:spcPct val="100000"/>
                        </a:lnSpc>
                        <a:spcBef>
                          <a:spcPts val="0"/>
                        </a:spcBef>
                        <a:spcAft>
                          <a:spcPts val="0"/>
                        </a:spcAft>
                        <a:buClr>
                          <a:srgbClr val="000000"/>
                        </a:buClr>
                        <a:buSzPts val="1000"/>
                        <a:buFont typeface="Arial"/>
                        <a:buNone/>
                      </a:pPr>
                      <a:endParaRPr lang="en-GB" sz="1000" u="none" strike="noStrike" cap="none" dirty="0">
                        <a:latin typeface="Avenir"/>
                        <a:ea typeface="Avenir"/>
                        <a:cs typeface="Avenir"/>
                        <a:sym typeface="Avenir"/>
                      </a:endParaRPr>
                    </a:p>
                    <a:p>
                      <a:pPr marL="0" marR="0" lvl="0" indent="0" algn="l" rtl="0">
                        <a:lnSpc>
                          <a:spcPct val="100000"/>
                        </a:lnSpc>
                        <a:spcBef>
                          <a:spcPts val="0"/>
                        </a:spcBef>
                        <a:spcAft>
                          <a:spcPts val="0"/>
                        </a:spcAft>
                        <a:buClr>
                          <a:srgbClr val="000000"/>
                        </a:buClr>
                        <a:buSzPts val="1000"/>
                        <a:buFont typeface="Arial"/>
                        <a:buNone/>
                      </a:pPr>
                      <a:r>
                        <a:rPr lang="en-GB" sz="1000" u="none" strike="noStrike" cap="none" dirty="0">
                          <a:latin typeface="Avenir"/>
                          <a:ea typeface="Avenir"/>
                          <a:cs typeface="Avenir"/>
                          <a:sym typeface="Avenir"/>
                        </a:rPr>
                        <a:t>Can play body percussion as part of an ensemble</a:t>
                      </a:r>
                    </a:p>
                  </a:txBody>
                  <a:tcPr marL="66675" marR="66675" marT="45725" marB="45725"/>
                </a:tc>
                <a:extLst>
                  <a:ext uri="{0D108BD9-81ED-4DB2-BD59-A6C34878D82A}">
                    <a16:rowId xmlns:a16="http://schemas.microsoft.com/office/drawing/2014/main" val="10002"/>
                  </a:ext>
                </a:extLst>
              </a:tr>
            </a:tbl>
          </a:graphicData>
        </a:graphic>
      </p:graphicFrame>
      <p:pic>
        <p:nvPicPr>
          <p:cNvPr id="202" name="Google Shape;202;p23" descr="Blackboard"/>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5603917" y="1072588"/>
            <a:ext cx="283869" cy="283869"/>
          </a:xfrm>
          <a:prstGeom prst="rect">
            <a:avLst/>
          </a:prstGeom>
          <a:noFill/>
          <a:ln>
            <a:noFill/>
          </a:ln>
        </p:spPr>
      </p:pic>
      <p:pic>
        <p:nvPicPr>
          <p:cNvPr id="203" name="Google Shape;203;p23" descr="Download from cloud"/>
          <p:cNvPicPr preferRelativeResize="0">
            <a:picLocks noGrp="1" noRot="1" noMove="1" noResize="1" noEditPoints="1" noAdjustHandles="1" noChangeArrowheads="1" noChangeShapeType="1" noCrop="1"/>
          </p:cNvPicPr>
          <p:nvPr/>
        </p:nvPicPr>
        <p:blipFill rotWithShape="1">
          <a:blip r:embed="rId4">
            <a:alphaModFix/>
          </a:blip>
          <a:srcRect/>
          <a:stretch/>
        </p:blipFill>
        <p:spPr>
          <a:xfrm>
            <a:off x="2647318" y="1072588"/>
            <a:ext cx="283869" cy="283869"/>
          </a:xfrm>
          <a:prstGeom prst="rect">
            <a:avLst/>
          </a:prstGeom>
          <a:noFill/>
          <a:ln>
            <a:noFill/>
          </a:ln>
        </p:spPr>
      </p:pic>
      <p:pic>
        <p:nvPicPr>
          <p:cNvPr id="204" name="Google Shape;204;p23" descr="Arrow: Rotate left"/>
          <p:cNvPicPr preferRelativeResize="0">
            <a:picLocks noGrp="1" noRot="1" noMove="1" noResize="1" noEditPoints="1" noAdjustHandles="1" noChangeArrowheads="1" noChangeShapeType="1" noCrop="1"/>
          </p:cNvPicPr>
          <p:nvPr/>
        </p:nvPicPr>
        <p:blipFill rotWithShape="1">
          <a:blip r:embed="rId5">
            <a:alphaModFix/>
          </a:blip>
          <a:srcRect/>
          <a:stretch/>
        </p:blipFill>
        <p:spPr>
          <a:xfrm rot="5400000">
            <a:off x="1264422" y="1112594"/>
            <a:ext cx="203857" cy="203857"/>
          </a:xfrm>
          <a:prstGeom prst="rect">
            <a:avLst/>
          </a:prstGeom>
          <a:noFill/>
          <a:ln>
            <a:noFill/>
          </a:ln>
        </p:spPr>
      </p:pic>
      <p:pic>
        <p:nvPicPr>
          <p:cNvPr id="205" name="Google Shape;205;p23" descr="Reflection with solid fill"/>
          <p:cNvPicPr preferRelativeResize="0">
            <a:picLocks noGrp="1" noRot="1" noMove="1" noResize="1" noEditPoints="1" noAdjustHandles="1" noChangeArrowheads="1" noChangeShapeType="1" noCrop="1"/>
          </p:cNvPicPr>
          <p:nvPr/>
        </p:nvPicPr>
        <p:blipFill rotWithShape="1">
          <a:blip r:embed="rId6">
            <a:alphaModFix/>
          </a:blip>
          <a:srcRect/>
          <a:stretch/>
        </p:blipFill>
        <p:spPr>
          <a:xfrm>
            <a:off x="6938788" y="1072588"/>
            <a:ext cx="373063" cy="37306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1" name="Google Shape;211;p24"/>
          <p:cNvSpPr txBox="1">
            <a:spLocks noGrp="1" noRot="1" noMove="1" noResize="1" noEditPoints="1" noAdjustHandles="1" noChangeArrowheads="1" noChangeShapeType="1"/>
          </p:cNvSpPr>
          <p:nvPr/>
        </p:nvSpPr>
        <p:spPr>
          <a:xfrm>
            <a:off x="0" y="174033"/>
            <a:ext cx="7559675" cy="86016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500"/>
              <a:buFont typeface="Avenir"/>
              <a:buNone/>
            </a:pPr>
            <a:r>
              <a:rPr lang="en-GB" sz="2500" b="1" i="0" u="none" strike="noStrike" cap="none" dirty="0">
                <a:solidFill>
                  <a:schemeClr val="dk1"/>
                </a:solidFill>
                <a:latin typeface="Avenir"/>
                <a:ea typeface="Avenir"/>
                <a:cs typeface="Avenir"/>
                <a:sym typeface="Avenir"/>
              </a:rPr>
              <a:t>Point of delivery:</a:t>
            </a:r>
            <a:endParaRPr sz="2500" b="0" i="0" u="none" strike="noStrike" cap="none" dirty="0">
              <a:solidFill>
                <a:srgbClr val="000000"/>
              </a:solidFill>
              <a:latin typeface="Avenir"/>
              <a:ea typeface="Avenir"/>
              <a:cs typeface="Avenir"/>
              <a:sym typeface="Avenir"/>
            </a:endParaRPr>
          </a:p>
          <a:p>
            <a:pPr marL="0" marR="0" lvl="0" indent="0" algn="ctr" rtl="0">
              <a:lnSpc>
                <a:spcPct val="90000"/>
              </a:lnSpc>
              <a:spcBef>
                <a:spcPts val="0"/>
              </a:spcBef>
              <a:spcAft>
                <a:spcPts val="0"/>
              </a:spcAft>
              <a:buClr>
                <a:schemeClr val="dk1"/>
              </a:buClr>
              <a:buSzPts val="2500"/>
              <a:buFont typeface="Avenir"/>
              <a:buNone/>
            </a:pPr>
            <a:r>
              <a:rPr lang="en-GB" sz="2500" b="1" dirty="0">
                <a:solidFill>
                  <a:schemeClr val="dk1"/>
                </a:solidFill>
                <a:latin typeface="Avenir"/>
                <a:ea typeface="Avenir"/>
                <a:cs typeface="Avenir"/>
                <a:sym typeface="Avenir"/>
              </a:rPr>
              <a:t>Y2 </a:t>
            </a:r>
            <a:r>
              <a:rPr lang="en-GB" sz="2500" b="1" dirty="0">
                <a:latin typeface="Avenir"/>
                <a:ea typeface="Avenir"/>
                <a:cs typeface="Avenir"/>
                <a:sym typeface="Avenir"/>
              </a:rPr>
              <a:t>Experimenting with sounds 2 – Block A</a:t>
            </a:r>
            <a:endParaRPr lang="en-GB" sz="2500" b="0" i="0" u="none" strike="noStrike" cap="none" dirty="0">
              <a:solidFill>
                <a:srgbClr val="000000"/>
              </a:solidFill>
              <a:latin typeface="Avenir"/>
              <a:ea typeface="Avenir"/>
              <a:cs typeface="Avenir"/>
              <a:sym typeface="Avenir"/>
            </a:endParaRPr>
          </a:p>
        </p:txBody>
      </p:sp>
      <p:graphicFrame>
        <p:nvGraphicFramePr>
          <p:cNvPr id="10" name="Google Shape;201;p23">
            <a:extLst>
              <a:ext uri="{FF2B5EF4-FFF2-40B4-BE49-F238E27FC236}">
                <a16:creationId xmlns:a16="http://schemas.microsoft.com/office/drawing/2014/main" id="{1F9FB7FE-427D-C8F3-36CD-630F466B6F09}"/>
              </a:ext>
            </a:extLst>
          </p:cNvPr>
          <p:cNvGraphicFramePr>
            <a:graphicFrameLocks noGrp="1" noDrilldown="1" noMove="1" noResize="1"/>
          </p:cNvGraphicFramePr>
          <p:nvPr>
            <p:extLst>
              <p:ext uri="{D42A27DB-BD31-4B8C-83A1-F6EECF244321}">
                <p14:modId xmlns:p14="http://schemas.microsoft.com/office/powerpoint/2010/main" val="2082600729"/>
              </p:ext>
            </p:extLst>
          </p:nvPr>
        </p:nvGraphicFramePr>
        <p:xfrm>
          <a:off x="194237" y="1034198"/>
          <a:ext cx="7171200" cy="8382030"/>
        </p:xfrm>
        <a:graphic>
          <a:graphicData uri="http://schemas.openxmlformats.org/drawingml/2006/table">
            <a:tbl>
              <a:tblPr>
                <a:noFill/>
              </a:tblPr>
              <a:tblGrid>
                <a:gridCol w="273600">
                  <a:extLst>
                    <a:ext uri="{9D8B030D-6E8A-4147-A177-3AD203B41FA5}">
                      <a16:colId xmlns:a16="http://schemas.microsoft.com/office/drawing/2014/main" val="20000"/>
                    </a:ext>
                  </a:extLst>
                </a:gridCol>
                <a:gridCol w="1130400">
                  <a:extLst>
                    <a:ext uri="{9D8B030D-6E8A-4147-A177-3AD203B41FA5}">
                      <a16:colId xmlns:a16="http://schemas.microsoft.com/office/drawing/2014/main" val="1800512619"/>
                    </a:ext>
                  </a:extLst>
                </a:gridCol>
                <a:gridCol w="1404000">
                  <a:extLst>
                    <a:ext uri="{9D8B030D-6E8A-4147-A177-3AD203B41FA5}">
                      <a16:colId xmlns:a16="http://schemas.microsoft.com/office/drawing/2014/main" val="20001"/>
                    </a:ext>
                  </a:extLst>
                </a:gridCol>
                <a:gridCol w="2959200">
                  <a:extLst>
                    <a:ext uri="{9D8B030D-6E8A-4147-A177-3AD203B41FA5}">
                      <a16:colId xmlns:a16="http://schemas.microsoft.com/office/drawing/2014/main" val="20002"/>
                    </a:ext>
                  </a:extLst>
                </a:gridCol>
                <a:gridCol w="1404000">
                  <a:extLst>
                    <a:ext uri="{9D8B030D-6E8A-4147-A177-3AD203B41FA5}">
                      <a16:colId xmlns:a16="http://schemas.microsoft.com/office/drawing/2014/main" val="20003"/>
                    </a:ext>
                  </a:extLst>
                </a:gridCol>
              </a:tblGrid>
              <a:tr h="393975">
                <a:tc gridSpan="2">
                  <a:txBody>
                    <a:bodyPr/>
                    <a:lstStyle/>
                    <a:p>
                      <a:pPr marL="0" marR="0" lvl="0" indent="0" algn="l" rtl="0">
                        <a:lnSpc>
                          <a:spcPct val="100000"/>
                        </a:lnSpc>
                        <a:spcBef>
                          <a:spcPts val="0"/>
                        </a:spcBef>
                        <a:spcAft>
                          <a:spcPts val="0"/>
                        </a:spcAft>
                        <a:buClr>
                          <a:srgbClr val="000000"/>
                        </a:buClr>
                        <a:buSzPts val="800"/>
                        <a:buFont typeface="Arial"/>
                        <a:buNone/>
                      </a:pPr>
                      <a:r>
                        <a:rPr lang="en-GB" sz="1100" b="1" u="none" strike="noStrike" cap="none">
                          <a:latin typeface="Avenir"/>
                          <a:ea typeface="Avenir"/>
                          <a:cs typeface="Avenir"/>
                          <a:sym typeface="Avenir"/>
                        </a:rPr>
                        <a:t>Revisiting </a:t>
                      </a:r>
                      <a:endParaRPr sz="1100" u="none" strike="noStrike" cap="none">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GB" sz="1100" b="1" u="none" strike="noStrike" cap="none">
                          <a:latin typeface="Avenir"/>
                          <a:ea typeface="Avenir"/>
                          <a:cs typeface="Avenir"/>
                          <a:sym typeface="Avenir"/>
                        </a:rPr>
                        <a:t>prior learning</a:t>
                      </a:r>
                      <a:endParaRPr sz="1100" u="none" strike="noStrike" cap="none">
                        <a:latin typeface="Avenir"/>
                        <a:ea typeface="Avenir"/>
                        <a:cs typeface="Avenir"/>
                        <a:sym typeface="Avenir"/>
                      </a:endParaRPr>
                    </a:p>
                  </a:txBody>
                  <a:tcPr marL="91450" marR="91450" marT="45725" marB="45725"/>
                </a:tc>
                <a:tc hMerge="1">
                  <a:txBody>
                    <a:bodyPr/>
                    <a:lstStyle/>
                    <a:p>
                      <a:endParaRPr lang="en-GB"/>
                    </a:p>
                  </a:txBody>
                  <a:tcPr/>
                </a:tc>
                <a:tc>
                  <a:txBody>
                    <a:bodyPr/>
                    <a:lstStyle/>
                    <a:p>
                      <a:pPr marL="0" marR="0" lvl="0" indent="0" algn="l" rtl="0">
                        <a:lnSpc>
                          <a:spcPct val="100000"/>
                        </a:lnSpc>
                        <a:spcBef>
                          <a:spcPts val="0"/>
                        </a:spcBef>
                        <a:spcAft>
                          <a:spcPts val="0"/>
                        </a:spcAft>
                        <a:buClr>
                          <a:srgbClr val="000000"/>
                        </a:buClr>
                        <a:buSzPts val="800"/>
                        <a:buFont typeface="Arial"/>
                        <a:buNone/>
                      </a:pPr>
                      <a:r>
                        <a:rPr lang="en-GB" sz="1100" b="1" u="none" strike="noStrike" cap="none">
                          <a:latin typeface="Avenir"/>
                          <a:ea typeface="Avenir"/>
                          <a:cs typeface="Avenir"/>
                          <a:sym typeface="Avenir"/>
                        </a:rPr>
                        <a:t>Taught content</a:t>
                      </a:r>
                      <a:endParaRPr sz="1100" u="none" strike="noStrike" cap="none">
                        <a:latin typeface="Avenir"/>
                        <a:ea typeface="Avenir"/>
                        <a:cs typeface="Avenir"/>
                        <a:sym typeface="Avenir"/>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GB" sz="1100" b="1" u="none" strike="noStrike" cap="none">
                          <a:latin typeface="Avenir"/>
                          <a:ea typeface="Avenir"/>
                          <a:cs typeface="Avenir"/>
                          <a:sym typeface="Avenir"/>
                        </a:rPr>
                        <a:t>Point of practice</a:t>
                      </a:r>
                      <a:endParaRPr sz="1100" u="none" strike="noStrike" cap="none">
                        <a:latin typeface="Avenir"/>
                        <a:ea typeface="Avenir"/>
                        <a:cs typeface="Avenir"/>
                        <a:sym typeface="Avenir"/>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GB" sz="1100" b="1" u="none" strike="noStrike" cap="none">
                          <a:latin typeface="Avenir"/>
                          <a:ea typeface="Avenir"/>
                          <a:cs typeface="Avenir"/>
                          <a:sym typeface="Avenir"/>
                        </a:rPr>
                        <a:t>Point of</a:t>
                      </a:r>
                      <a:endParaRPr sz="1400" u="none" strike="noStrike" cap="none"/>
                    </a:p>
                    <a:p>
                      <a:pPr marL="0" marR="0" lvl="0" indent="0" algn="l" rtl="0">
                        <a:lnSpc>
                          <a:spcPct val="100000"/>
                        </a:lnSpc>
                        <a:spcBef>
                          <a:spcPts val="0"/>
                        </a:spcBef>
                        <a:spcAft>
                          <a:spcPts val="0"/>
                        </a:spcAft>
                        <a:buClr>
                          <a:srgbClr val="000000"/>
                        </a:buClr>
                        <a:buSzPts val="800"/>
                        <a:buFont typeface="Arial"/>
                        <a:buNone/>
                      </a:pPr>
                      <a:r>
                        <a:rPr lang="en-GB" sz="1100" b="1" u="none" strike="noStrike" cap="none">
                          <a:latin typeface="Avenir"/>
                          <a:ea typeface="Avenir"/>
                          <a:cs typeface="Avenir"/>
                          <a:sym typeface="Avenir"/>
                        </a:rPr>
                        <a:t>reflection</a:t>
                      </a:r>
                      <a:endParaRPr sz="1100" u="none" strike="noStrike" cap="none">
                        <a:latin typeface="Avenir"/>
                        <a:ea typeface="Avenir"/>
                        <a:cs typeface="Avenir"/>
                        <a:sym typeface="Avenir"/>
                      </a:endParaRPr>
                    </a:p>
                  </a:txBody>
                  <a:tcPr marL="91450" marR="91450" marT="45725" marB="45725"/>
                </a:tc>
                <a:extLst>
                  <a:ext uri="{0D108BD9-81ED-4DB2-BD59-A6C34878D82A}">
                    <a16:rowId xmlns:a16="http://schemas.microsoft.com/office/drawing/2014/main" val="10000"/>
                  </a:ext>
                </a:extLst>
              </a:tr>
              <a:tr h="1800000">
                <a:tc>
                  <a:txBody>
                    <a:bodyPr/>
                    <a:lstStyle/>
                    <a:p>
                      <a:pPr marL="0" marR="0" lvl="0" indent="0" algn="l" rtl="0">
                        <a:lnSpc>
                          <a:spcPct val="100000"/>
                        </a:lnSpc>
                        <a:spcBef>
                          <a:spcPts val="0"/>
                        </a:spcBef>
                        <a:spcAft>
                          <a:spcPts val="0"/>
                        </a:spcAft>
                        <a:buClr>
                          <a:srgbClr val="000000"/>
                        </a:buClr>
                        <a:buSzPts val="800"/>
                        <a:buFont typeface="Arial"/>
                        <a:buNone/>
                      </a:pPr>
                      <a:endParaRPr sz="1000" u="none" strike="noStrike" cap="none">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GB" sz="1000" u="none" strike="noStrike" cap="none">
                          <a:latin typeface="Avenir"/>
                          <a:ea typeface="Avenir"/>
                          <a:cs typeface="Avenir"/>
                          <a:sym typeface="Avenir"/>
                        </a:rPr>
                        <a:t>3.</a:t>
                      </a:r>
                      <a:endParaRPr sz="1000" u="none" strike="noStrike" cap="none">
                        <a:latin typeface="Avenir"/>
                        <a:ea typeface="Avenir"/>
                        <a:cs typeface="Avenir"/>
                        <a:sym typeface="Avenir"/>
                      </a:endParaRPr>
                    </a:p>
                  </a:txBody>
                  <a:tcPr marL="66675" marR="66675" marT="45725" marB="45725">
                    <a:lnR w="28575" cap="flat" cmpd="sng" algn="ctr">
                      <a:noFill/>
                      <a:prstDash val="solid"/>
                      <a:round/>
                      <a:headEnd type="none" w="med" len="med"/>
                      <a:tailEnd type="none" w="med" len="med"/>
                    </a:lnR>
                  </a:tcPr>
                </a:tc>
                <a:tc>
                  <a:txBody>
                    <a:bodyPr/>
                    <a:lstStyle/>
                    <a:p>
                      <a:pPr marL="0" marR="0" lvl="0" indent="0" algn="l" rtl="0">
                        <a:lnSpc>
                          <a:spcPct val="100000"/>
                        </a:lnSpc>
                        <a:spcBef>
                          <a:spcPts val="0"/>
                        </a:spcBef>
                        <a:spcAft>
                          <a:spcPts val="0"/>
                        </a:spcAft>
                        <a:buClr>
                          <a:srgbClr val="000000"/>
                        </a:buClr>
                        <a:buSzPts val="800"/>
                        <a:buFont typeface="Arial"/>
                        <a:buNone/>
                      </a:pPr>
                      <a:endParaRPr lang="en-GB" sz="1000" u="none" strike="noStrike" cap="none" dirty="0">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GB" sz="1000" u="none" strike="noStrike" cap="none" dirty="0">
                          <a:latin typeface="Avenir"/>
                          <a:ea typeface="Avenir"/>
                          <a:cs typeface="Avenir"/>
                          <a:sym typeface="Avenir"/>
                        </a:rPr>
                        <a:t>Following a word pattern chant e.g. </a:t>
                      </a:r>
                    </a:p>
                    <a:p>
                      <a:pPr marL="0" marR="0" lvl="0" indent="0" algn="l" rtl="0">
                        <a:lnSpc>
                          <a:spcPct val="100000"/>
                        </a:lnSpc>
                        <a:spcBef>
                          <a:spcPts val="0"/>
                        </a:spcBef>
                        <a:spcAft>
                          <a:spcPts val="0"/>
                        </a:spcAft>
                        <a:buClr>
                          <a:srgbClr val="000000"/>
                        </a:buClr>
                        <a:buSzPts val="800"/>
                        <a:buFont typeface="Arial"/>
                        <a:buNone/>
                      </a:pPr>
                      <a:endParaRPr lang="en-GB" sz="1000" u="none" strike="noStrike" cap="none" dirty="0">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GB" sz="1000" u="none" strike="noStrike" cap="none" dirty="0">
                          <a:latin typeface="Avenir"/>
                          <a:ea typeface="Avenir"/>
                          <a:cs typeface="Avenir"/>
                          <a:sym typeface="Avenir"/>
                        </a:rPr>
                        <a:t>app – le    pie   </a:t>
                      </a:r>
                    </a:p>
                    <a:p>
                      <a:pPr marL="0" marR="0" lvl="0" indent="0" algn="l" rtl="0">
                        <a:lnSpc>
                          <a:spcPct val="100000"/>
                        </a:lnSpc>
                        <a:spcBef>
                          <a:spcPts val="0"/>
                        </a:spcBef>
                        <a:spcAft>
                          <a:spcPts val="0"/>
                        </a:spcAft>
                        <a:buClr>
                          <a:srgbClr val="000000"/>
                        </a:buClr>
                        <a:buSzPts val="800"/>
                        <a:buFont typeface="Arial"/>
                        <a:buNone/>
                      </a:pPr>
                      <a:endParaRPr lang="en-GB" sz="1000" u="none" strike="noStrike" cap="none" dirty="0">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GB" sz="1000" u="none" strike="noStrike" cap="none" dirty="0">
                          <a:latin typeface="Avenir"/>
                          <a:ea typeface="Avenir"/>
                          <a:cs typeface="Avenir"/>
                          <a:sym typeface="Avenir"/>
                        </a:rPr>
                        <a:t>hot    app-le    pie</a:t>
                      </a:r>
                    </a:p>
                    <a:p>
                      <a:pPr marL="0" marR="0" lvl="0" indent="0" algn="l" rtl="0">
                        <a:lnSpc>
                          <a:spcPct val="100000"/>
                        </a:lnSpc>
                        <a:spcBef>
                          <a:spcPts val="0"/>
                        </a:spcBef>
                        <a:spcAft>
                          <a:spcPts val="0"/>
                        </a:spcAft>
                        <a:buClr>
                          <a:srgbClr val="000000"/>
                        </a:buClr>
                        <a:buSzPts val="800"/>
                        <a:buFont typeface="Arial"/>
                        <a:buNone/>
                      </a:pPr>
                      <a:endParaRPr lang="en-GB" sz="1000" u="none" strike="noStrike" cap="none" dirty="0">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GB" sz="1000" u="none" strike="noStrike" cap="none" dirty="0">
                          <a:latin typeface="Avenir"/>
                          <a:ea typeface="Avenir"/>
                          <a:cs typeface="Avenir"/>
                          <a:sym typeface="Avenir"/>
                        </a:rPr>
                        <a:t>app-le    pie    and   </a:t>
                      </a:r>
                      <a:r>
                        <a:rPr lang="en-GB" sz="1000" u="none" strike="noStrike" cap="none" dirty="0" err="1">
                          <a:latin typeface="Avenir"/>
                          <a:ea typeface="Avenir"/>
                          <a:cs typeface="Avenir"/>
                          <a:sym typeface="Avenir"/>
                        </a:rPr>
                        <a:t>cust-ard</a:t>
                      </a:r>
                      <a:endParaRPr lang="en-GB" sz="1000" u="none" strike="noStrike" cap="none" dirty="0">
                        <a:latin typeface="Avenir"/>
                        <a:ea typeface="Avenir"/>
                        <a:cs typeface="Avenir"/>
                        <a:sym typeface="Avenir"/>
                      </a:endParaRPr>
                    </a:p>
                  </a:txBody>
                  <a:tcPr marL="66675" marR="66675" marT="45725" marB="45725">
                    <a:lnL w="28575" cap="flat" cmpd="sng" algn="ctr">
                      <a:noFill/>
                      <a:prstDash val="solid"/>
                      <a:round/>
                      <a:headEnd type="none" w="med" len="med"/>
                      <a:tailEnd type="none" w="med" len="med"/>
                    </a:lnL>
                  </a:tcPr>
                </a:tc>
                <a:tc>
                  <a:txBody>
                    <a:bodyPr/>
                    <a:lstStyle/>
                    <a:p>
                      <a:pPr marL="0" marR="0" lvl="0" indent="0" algn="l" rtl="0">
                        <a:lnSpc>
                          <a:spcPct val="100000"/>
                        </a:lnSpc>
                        <a:spcBef>
                          <a:spcPts val="0"/>
                        </a:spcBef>
                        <a:spcAft>
                          <a:spcPts val="0"/>
                        </a:spcAft>
                        <a:buClr>
                          <a:srgbClr val="000000"/>
                        </a:buClr>
                        <a:buSzPts val="800"/>
                        <a:buFont typeface="Arial"/>
                        <a:buNone/>
                      </a:pPr>
                      <a:r>
                        <a:rPr lang="en-US" sz="1000" u="none" strike="noStrike" cap="none">
                          <a:latin typeface="Avenir"/>
                          <a:ea typeface="Avenir"/>
                          <a:cs typeface="Avenir"/>
                          <a:sym typeface="Avenir"/>
                        </a:rPr>
                        <a:t> </a:t>
                      </a:r>
                    </a:p>
                    <a:p>
                      <a:pPr marL="0" marR="0" lvl="0" indent="0" algn="l" rtl="0">
                        <a:lnSpc>
                          <a:spcPct val="100000"/>
                        </a:lnSpc>
                        <a:spcBef>
                          <a:spcPts val="0"/>
                        </a:spcBef>
                        <a:spcAft>
                          <a:spcPts val="0"/>
                        </a:spcAft>
                        <a:buClr>
                          <a:srgbClr val="000000"/>
                        </a:buClr>
                        <a:buSzPts val="800"/>
                        <a:buFont typeface="Arial"/>
                        <a:buNone/>
                      </a:pPr>
                      <a:r>
                        <a:rPr lang="en-GB" sz="1000" b="1" u="none" strike="noStrike" cap="none">
                          <a:latin typeface="Avenir"/>
                          <a:ea typeface="Avenir"/>
                          <a:cs typeface="Avenir"/>
                          <a:sym typeface="Avenir"/>
                        </a:rPr>
                        <a:t>Becoming a musician:</a:t>
                      </a:r>
                    </a:p>
                    <a:p>
                      <a:pPr marL="0" marR="0" lvl="0" indent="0" algn="l" rtl="0">
                        <a:lnSpc>
                          <a:spcPct val="100000"/>
                        </a:lnSpc>
                        <a:spcBef>
                          <a:spcPts val="0"/>
                        </a:spcBef>
                        <a:spcAft>
                          <a:spcPts val="0"/>
                        </a:spcAft>
                        <a:buClr>
                          <a:srgbClr val="000000"/>
                        </a:buClr>
                        <a:buSzPts val="800"/>
                        <a:buFont typeface="Arial"/>
                        <a:buNone/>
                      </a:pPr>
                      <a:endParaRPr lang="en-GB" sz="1000" b="1" u="none" strike="noStrike" cap="none">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GB" sz="1000" b="0" u="none" strike="noStrike" cap="none">
                          <a:latin typeface="Avenir"/>
                          <a:ea typeface="Avenir"/>
                          <a:cs typeface="Avenir"/>
                          <a:sym typeface="Avenir"/>
                        </a:rPr>
                        <a:t>Compose and perform short ostinati.</a:t>
                      </a:r>
                    </a:p>
                    <a:p>
                      <a:pPr marL="0" marR="0" lvl="0" indent="0" algn="l" rtl="0">
                        <a:lnSpc>
                          <a:spcPct val="100000"/>
                        </a:lnSpc>
                        <a:spcBef>
                          <a:spcPts val="0"/>
                        </a:spcBef>
                        <a:spcAft>
                          <a:spcPts val="0"/>
                        </a:spcAft>
                        <a:buClr>
                          <a:srgbClr val="000000"/>
                        </a:buClr>
                        <a:buSzPts val="800"/>
                        <a:buFont typeface="Arial"/>
                        <a:buNone/>
                      </a:pPr>
                      <a:endParaRPr lang="en-GB" sz="1000" b="0" u="none" strike="noStrike" cap="none">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GB" sz="1000" b="0" u="none" strike="noStrike" cap="none">
                          <a:latin typeface="Avenir"/>
                          <a:ea typeface="Avenir"/>
                          <a:cs typeface="Avenir"/>
                          <a:sym typeface="Avenir"/>
                        </a:rPr>
                        <a:t>Music can be notated using symbols or marks to represent each beat.</a:t>
                      </a:r>
                    </a:p>
                  </a:txBody>
                  <a:tcPr marL="66675" marR="66675" marT="45725" marB="45725"/>
                </a:tc>
                <a:tc>
                  <a:txBody>
                    <a:bodyPr/>
                    <a:lstStyle/>
                    <a:p>
                      <a:pPr marL="0" marR="0" lvl="0" indent="0" algn="l" rtl="0">
                        <a:lnSpc>
                          <a:spcPct val="100000"/>
                        </a:lnSpc>
                        <a:spcBef>
                          <a:spcPts val="0"/>
                        </a:spcBef>
                        <a:spcAft>
                          <a:spcPts val="0"/>
                        </a:spcAft>
                        <a:buClr>
                          <a:srgbClr val="000000"/>
                        </a:buClr>
                        <a:buSzPts val="800"/>
                        <a:buFont typeface="Arial"/>
                        <a:buNone/>
                      </a:pPr>
                      <a:endParaRPr lang="en-US" sz="1000" u="none" strike="noStrike" cap="none">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US" sz="1000" u="none" strike="noStrike" cap="none">
                          <a:latin typeface="Avenir"/>
                          <a:ea typeface="Avenir"/>
                          <a:cs typeface="Avenir"/>
                          <a:sym typeface="Avenir"/>
                        </a:rPr>
                        <a:t>Explain that part of being a musician is creating our own compositions. Discuss the importance of experimentation and rehearsal. Remind pupils of call and response phrases in music. This could relate to previous singing experiences (e.g. </a:t>
                      </a:r>
                      <a:r>
                        <a:rPr lang="en-US" sz="1000" i="1" u="none" strike="noStrike" cap="none">
                          <a:latin typeface="Avenir"/>
                          <a:ea typeface="Avenir"/>
                          <a:cs typeface="Avenir"/>
                          <a:sym typeface="Avenir"/>
                        </a:rPr>
                        <a:t>Who built the Ark?</a:t>
                      </a:r>
                      <a:r>
                        <a:rPr lang="en-US" sz="1000" i="0" u="none" strike="noStrike" cap="none">
                          <a:latin typeface="Avenir"/>
                          <a:ea typeface="Avenir"/>
                          <a:cs typeface="Avenir"/>
                          <a:sym typeface="Avenir"/>
                        </a:rPr>
                        <a:t>).</a:t>
                      </a:r>
                      <a:r>
                        <a:rPr lang="en-US" sz="1000" i="1" u="none" strike="noStrike" cap="none">
                          <a:latin typeface="Avenir"/>
                          <a:ea typeface="Avenir"/>
                          <a:cs typeface="Avenir"/>
                          <a:sym typeface="Avenir"/>
                        </a:rPr>
                        <a:t> </a:t>
                      </a:r>
                    </a:p>
                    <a:p>
                      <a:pPr marL="0" marR="0" lvl="0" indent="0" algn="l" rtl="0">
                        <a:lnSpc>
                          <a:spcPct val="100000"/>
                        </a:lnSpc>
                        <a:spcBef>
                          <a:spcPts val="0"/>
                        </a:spcBef>
                        <a:spcAft>
                          <a:spcPts val="0"/>
                        </a:spcAft>
                        <a:buClr>
                          <a:srgbClr val="000000"/>
                        </a:buClr>
                        <a:buSzPts val="800"/>
                        <a:buFont typeface="Arial"/>
                        <a:buNone/>
                      </a:pPr>
                      <a:endParaRPr lang="en-US" sz="1000" u="none" strike="noStrike" cap="none">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US" sz="1000" u="none" strike="noStrike" cap="none">
                          <a:latin typeface="Avenir"/>
                          <a:ea typeface="Avenir"/>
                          <a:cs typeface="Avenir"/>
                          <a:sym typeface="Avenir"/>
                        </a:rPr>
                        <a:t>Listen to the first audio clip. Explain that this is a call. Model developing a response to this, clapping it first and then selecting an instrument to play it on. Record this using simple marks or symbols that show each beat that you play. </a:t>
                      </a:r>
                    </a:p>
                    <a:p>
                      <a:pPr marL="0" marR="0" lvl="0" indent="0" algn="l" rtl="0">
                        <a:lnSpc>
                          <a:spcPct val="100000"/>
                        </a:lnSpc>
                        <a:spcBef>
                          <a:spcPts val="0"/>
                        </a:spcBef>
                        <a:spcAft>
                          <a:spcPts val="0"/>
                        </a:spcAft>
                        <a:buClr>
                          <a:srgbClr val="000000"/>
                        </a:buClr>
                        <a:buSzPts val="800"/>
                        <a:buFont typeface="Arial"/>
                        <a:buNone/>
                      </a:pPr>
                      <a:endParaRPr lang="en-US" sz="1000" u="none" strike="noStrike" cap="none">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US" sz="1000" u="none" strike="noStrike" cap="none">
                          <a:latin typeface="Avenir"/>
                          <a:ea typeface="Avenir"/>
                          <a:cs typeface="Avenir"/>
                          <a:sym typeface="Avenir"/>
                        </a:rPr>
                        <a:t>Guide pupils through developing a class response to the second audio clip, following the same process of clapping it first, selecting an instrument to play it on and notating the rhythm so that it can be followed. </a:t>
                      </a:r>
                    </a:p>
                    <a:p>
                      <a:pPr marL="0" marR="0" lvl="0" indent="0" algn="l" rtl="0">
                        <a:lnSpc>
                          <a:spcPct val="100000"/>
                        </a:lnSpc>
                        <a:spcBef>
                          <a:spcPts val="0"/>
                        </a:spcBef>
                        <a:spcAft>
                          <a:spcPts val="0"/>
                        </a:spcAft>
                        <a:buClr>
                          <a:srgbClr val="000000"/>
                        </a:buClr>
                        <a:buSzPts val="800"/>
                        <a:buFont typeface="Arial"/>
                        <a:buNone/>
                      </a:pPr>
                      <a:endParaRPr lang="en-US" sz="1000" u="none" strike="noStrike" cap="none">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US" sz="1000" u="none" strike="noStrike" cap="none">
                          <a:latin typeface="Avenir"/>
                          <a:ea typeface="Avenir"/>
                          <a:cs typeface="Avenir"/>
                          <a:sym typeface="Avenir"/>
                        </a:rPr>
                        <a:t>Pupils work in pairs or groups to respond to the third audio clip, composing and developing their own response to the call. Challenge pupils to record this using the notation symbols you have created.</a:t>
                      </a:r>
                    </a:p>
                    <a:p>
                      <a:pPr marL="0" marR="0" lvl="0" indent="0" algn="l" rtl="0">
                        <a:lnSpc>
                          <a:spcPct val="100000"/>
                        </a:lnSpc>
                        <a:spcBef>
                          <a:spcPts val="0"/>
                        </a:spcBef>
                        <a:spcAft>
                          <a:spcPts val="0"/>
                        </a:spcAft>
                        <a:buClr>
                          <a:srgbClr val="000000"/>
                        </a:buClr>
                        <a:buSzPts val="800"/>
                        <a:buFont typeface="Arial"/>
                        <a:buNone/>
                      </a:pPr>
                      <a:endParaRPr lang="en-US" sz="1000" u="none" strike="noStrike" cap="none">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US" sz="1000" u="none" strike="noStrike" cap="none">
                          <a:latin typeface="Avenir"/>
                          <a:ea typeface="Avenir"/>
                          <a:cs typeface="Avenir"/>
                          <a:sym typeface="Avenir"/>
                        </a:rPr>
                        <a:t>Play the full audio through with pupils joining in with their responses. This could be by using different untuned instruments or by clapping their rhythms. </a:t>
                      </a:r>
                    </a:p>
                    <a:p>
                      <a:pPr marL="0" marR="0" lvl="0" indent="0" algn="l" rtl="0">
                        <a:lnSpc>
                          <a:spcPct val="100000"/>
                        </a:lnSpc>
                        <a:spcBef>
                          <a:spcPts val="0"/>
                        </a:spcBef>
                        <a:spcAft>
                          <a:spcPts val="0"/>
                        </a:spcAft>
                        <a:buClr>
                          <a:srgbClr val="000000"/>
                        </a:buClr>
                        <a:buSzPts val="800"/>
                        <a:buFont typeface="Arial"/>
                        <a:buNone/>
                      </a:pPr>
                      <a:endParaRPr lang="en-GB" sz="1000" u="none" strike="noStrike" cap="none">
                        <a:latin typeface="Avenir"/>
                        <a:ea typeface="Avenir"/>
                        <a:cs typeface="Avenir"/>
                        <a:sym typeface="Avenir"/>
                      </a:endParaRPr>
                    </a:p>
                  </a:txBody>
                  <a:tcPr marL="66675" marR="66675" marT="45725" marB="45725"/>
                </a:tc>
                <a:tc>
                  <a:txBody>
                    <a:bodyPr/>
                    <a:lstStyle/>
                    <a:p>
                      <a:pPr marL="0" marR="0" lvl="0" indent="0" algn="l" rtl="0">
                        <a:lnSpc>
                          <a:spcPct val="100000"/>
                        </a:lnSpc>
                        <a:spcBef>
                          <a:spcPts val="0"/>
                        </a:spcBef>
                        <a:spcAft>
                          <a:spcPts val="0"/>
                        </a:spcAft>
                        <a:buClr>
                          <a:schemeClr val="dk1"/>
                        </a:buClr>
                        <a:buSzPts val="800"/>
                        <a:buFont typeface="Arial"/>
                        <a:buNone/>
                      </a:pPr>
                      <a:endParaRPr lang="en-US" sz="1000" u="none" strike="noStrike" cap="none">
                        <a:latin typeface="Avenir"/>
                        <a:ea typeface="Avenir"/>
                        <a:cs typeface="Avenir"/>
                        <a:sym typeface="Avenir"/>
                      </a:endParaRPr>
                    </a:p>
                    <a:p>
                      <a:pPr marL="0" marR="0" lvl="0" indent="0" algn="l" rtl="0">
                        <a:lnSpc>
                          <a:spcPct val="100000"/>
                        </a:lnSpc>
                        <a:spcBef>
                          <a:spcPts val="0"/>
                        </a:spcBef>
                        <a:spcAft>
                          <a:spcPts val="0"/>
                        </a:spcAft>
                        <a:buClr>
                          <a:schemeClr val="dk1"/>
                        </a:buClr>
                        <a:buSzPts val="800"/>
                        <a:buFont typeface="Arial"/>
                        <a:buNone/>
                      </a:pPr>
                      <a:r>
                        <a:rPr lang="en-GB" sz="1000" u="none" strike="noStrike" cap="none">
                          <a:latin typeface="Avenir"/>
                          <a:ea typeface="Avenir"/>
                          <a:cs typeface="Avenir"/>
                          <a:sym typeface="Avenir"/>
                        </a:rPr>
                        <a:t>Can perform simple call and response rhythms on untuned percussion</a:t>
                      </a:r>
                    </a:p>
                    <a:p>
                      <a:pPr marL="0" marR="0" lvl="0" indent="0" algn="l" rtl="0">
                        <a:lnSpc>
                          <a:spcPct val="100000"/>
                        </a:lnSpc>
                        <a:spcBef>
                          <a:spcPts val="0"/>
                        </a:spcBef>
                        <a:spcAft>
                          <a:spcPts val="0"/>
                        </a:spcAft>
                        <a:buClr>
                          <a:schemeClr val="dk1"/>
                        </a:buClr>
                        <a:buSzPts val="800"/>
                        <a:buFont typeface="Arial"/>
                        <a:buNone/>
                      </a:pPr>
                      <a:endParaRPr lang="en-GB" sz="1000" u="none" strike="noStrike" cap="none">
                        <a:latin typeface="Avenir"/>
                        <a:ea typeface="Avenir"/>
                        <a:cs typeface="Avenir"/>
                        <a:sym typeface="Avenir"/>
                      </a:endParaRPr>
                    </a:p>
                    <a:p>
                      <a:pPr marL="0" marR="0" lvl="0" indent="0" algn="l" rtl="0">
                        <a:lnSpc>
                          <a:spcPct val="100000"/>
                        </a:lnSpc>
                        <a:spcBef>
                          <a:spcPts val="0"/>
                        </a:spcBef>
                        <a:spcAft>
                          <a:spcPts val="0"/>
                        </a:spcAft>
                        <a:buClr>
                          <a:schemeClr val="dk1"/>
                        </a:buClr>
                        <a:buSzPts val="800"/>
                        <a:buFont typeface="Arial"/>
                        <a:buNone/>
                      </a:pPr>
                      <a:r>
                        <a:rPr lang="en-GB" sz="1000" u="none" strike="noStrike" cap="none">
                          <a:latin typeface="Avenir"/>
                          <a:ea typeface="Avenir"/>
                          <a:cs typeface="Avenir"/>
                          <a:sym typeface="Avenir"/>
                        </a:rPr>
                        <a:t>Can record simple rhythms pictorially</a:t>
                      </a:r>
                    </a:p>
                  </a:txBody>
                  <a:tcPr marL="66675" marR="66675" marT="45725" marB="45725"/>
                </a:tc>
                <a:extLst>
                  <a:ext uri="{0D108BD9-81ED-4DB2-BD59-A6C34878D82A}">
                    <a16:rowId xmlns:a16="http://schemas.microsoft.com/office/drawing/2014/main" val="10001"/>
                  </a:ext>
                </a:extLst>
              </a:tr>
              <a:tr h="1800000">
                <a:tc>
                  <a:txBody>
                    <a:bodyPr/>
                    <a:lstStyle/>
                    <a:p>
                      <a:pPr marL="0" marR="0" lvl="0" indent="0" algn="l" rtl="0">
                        <a:lnSpc>
                          <a:spcPct val="100000"/>
                        </a:lnSpc>
                        <a:spcBef>
                          <a:spcPts val="0"/>
                        </a:spcBef>
                        <a:spcAft>
                          <a:spcPts val="0"/>
                        </a:spcAft>
                        <a:buClr>
                          <a:srgbClr val="000000"/>
                        </a:buClr>
                        <a:buSzPts val="800"/>
                        <a:buFont typeface="Arial"/>
                        <a:buNone/>
                      </a:pPr>
                      <a:endParaRPr lang="en-US" sz="1000" u="none" strike="noStrike" cap="none">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US" sz="1000" u="none" strike="noStrike" cap="none">
                          <a:latin typeface="Avenir"/>
                          <a:ea typeface="Avenir"/>
                          <a:cs typeface="Avenir"/>
                          <a:sym typeface="Avenir"/>
                        </a:rPr>
                        <a:t>4.</a:t>
                      </a:r>
                      <a:endParaRPr sz="1000" u="none" strike="noStrike" cap="none">
                        <a:latin typeface="Avenir"/>
                        <a:ea typeface="Avenir"/>
                        <a:cs typeface="Avenir"/>
                        <a:sym typeface="Avenir"/>
                      </a:endParaRPr>
                    </a:p>
                  </a:txBody>
                  <a:tcPr marL="66675" marR="66675" marT="45725" marB="45725">
                    <a:lnR w="28575" cap="flat" cmpd="sng" algn="ctr">
                      <a:noFill/>
                      <a:prstDash val="solid"/>
                      <a:round/>
                      <a:headEnd type="none" w="med" len="med"/>
                      <a:tailEnd type="none" w="med" len="med"/>
                    </a:lnR>
                  </a:tcPr>
                </a:tc>
                <a:tc>
                  <a:txBody>
                    <a:bodyPr/>
                    <a:lstStyle/>
                    <a:p>
                      <a:pPr marL="0" marR="0" lvl="0" indent="0" algn="l" rtl="0">
                        <a:lnSpc>
                          <a:spcPct val="100000"/>
                        </a:lnSpc>
                        <a:spcBef>
                          <a:spcPts val="0"/>
                        </a:spcBef>
                        <a:spcAft>
                          <a:spcPts val="0"/>
                        </a:spcAft>
                        <a:buClr>
                          <a:srgbClr val="000000"/>
                        </a:buClr>
                        <a:buSzPts val="800"/>
                        <a:buFont typeface="Arial"/>
                        <a:buNone/>
                      </a:pPr>
                      <a:endParaRPr lang="en-US" sz="1000" u="none" strike="noStrike" cap="none">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GB" sz="1000" u="none" strike="noStrike" cap="none">
                          <a:latin typeface="Avenir"/>
                          <a:ea typeface="Avenir"/>
                          <a:cs typeface="Avenir"/>
                          <a:sym typeface="Avenir"/>
                        </a:rPr>
                        <a:t>Identifying a range of percussion instruments</a:t>
                      </a:r>
                    </a:p>
                  </a:txBody>
                  <a:tcPr marL="66675" marR="66675" marT="45725" marB="45725">
                    <a:lnL w="28575" cap="flat" cmpd="sng" algn="ctr">
                      <a:noFill/>
                      <a:prstDash val="solid"/>
                      <a:round/>
                      <a:headEnd type="none" w="med" len="med"/>
                      <a:tailEnd type="none" w="med" len="med"/>
                    </a:lnL>
                  </a:tcPr>
                </a:tc>
                <a:tc>
                  <a:txBody>
                    <a:bodyPr/>
                    <a:lstStyle/>
                    <a:p>
                      <a:pPr marL="0" marR="0" lvl="0" indent="0" algn="l" rtl="0">
                        <a:lnSpc>
                          <a:spcPct val="100000"/>
                        </a:lnSpc>
                        <a:spcBef>
                          <a:spcPts val="0"/>
                        </a:spcBef>
                        <a:spcAft>
                          <a:spcPts val="0"/>
                        </a:spcAft>
                        <a:buClr>
                          <a:srgbClr val="000000"/>
                        </a:buClr>
                        <a:buSzPts val="800"/>
                        <a:buFont typeface="Arial"/>
                        <a:buNone/>
                      </a:pPr>
                      <a:endParaRPr lang="en-US" sz="1000" u="none" strike="noStrike" cap="none">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GB" sz="1000" b="1" u="none" strike="noStrike" cap="none">
                          <a:latin typeface="Avenir"/>
                          <a:ea typeface="Avenir"/>
                          <a:cs typeface="Avenir"/>
                          <a:sym typeface="Avenir"/>
                        </a:rPr>
                        <a:t>Knowledge about music:</a:t>
                      </a:r>
                    </a:p>
                    <a:p>
                      <a:pPr marL="0" marR="0" lvl="0" indent="0" algn="l" rtl="0">
                        <a:lnSpc>
                          <a:spcPct val="100000"/>
                        </a:lnSpc>
                        <a:spcBef>
                          <a:spcPts val="0"/>
                        </a:spcBef>
                        <a:spcAft>
                          <a:spcPts val="0"/>
                        </a:spcAft>
                        <a:buClr>
                          <a:srgbClr val="000000"/>
                        </a:buClr>
                        <a:buSzPts val="800"/>
                        <a:buFont typeface="Arial"/>
                        <a:buNone/>
                      </a:pPr>
                      <a:endParaRPr lang="en-GB" sz="1000" b="1" u="none" strike="noStrike" cap="none">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GB" sz="1000" b="0" u="none" strike="noStrike" cap="none">
                          <a:latin typeface="Avenir"/>
                          <a:ea typeface="Avenir"/>
                          <a:cs typeface="Avenir"/>
                          <a:sym typeface="Avenir"/>
                        </a:rPr>
                        <a:t>Volume can be controlled by the way an instrument is played.</a:t>
                      </a:r>
                    </a:p>
                  </a:txBody>
                  <a:tcPr marL="66675" marR="66675" marT="45725" marB="45725"/>
                </a:tc>
                <a:tc>
                  <a:txBody>
                    <a:bodyPr/>
                    <a:lstStyle/>
                    <a:p>
                      <a:pPr marL="0" marR="0" lvl="0" indent="0" algn="l" rtl="0">
                        <a:lnSpc>
                          <a:spcPct val="100000"/>
                        </a:lnSpc>
                        <a:spcBef>
                          <a:spcPts val="0"/>
                        </a:spcBef>
                        <a:spcAft>
                          <a:spcPts val="0"/>
                        </a:spcAft>
                        <a:buClr>
                          <a:srgbClr val="000000"/>
                        </a:buClr>
                        <a:buSzPts val="800"/>
                        <a:buFont typeface="Arial"/>
                        <a:buNone/>
                      </a:pPr>
                      <a:endParaRPr lang="en-US" sz="1000" u="none" strike="noStrike" cap="none" dirty="0">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US" sz="1000" u="none" strike="noStrike" cap="none" dirty="0">
                          <a:latin typeface="Avenir"/>
                          <a:ea typeface="Avenir"/>
                          <a:cs typeface="Avenir"/>
                          <a:sym typeface="Avenir"/>
                        </a:rPr>
                        <a:t>Present pupils with a range of untuned percussion. Ask them to work in pairs to </a:t>
                      </a:r>
                      <a:r>
                        <a:rPr lang="en-US" sz="1000" u="none" strike="noStrike" cap="none" dirty="0" err="1">
                          <a:latin typeface="Avenir"/>
                          <a:ea typeface="Avenir"/>
                          <a:cs typeface="Avenir"/>
                          <a:sym typeface="Avenir"/>
                        </a:rPr>
                        <a:t>practise</a:t>
                      </a:r>
                      <a:r>
                        <a:rPr lang="en-US" sz="1000" u="none" strike="noStrike" cap="none" dirty="0">
                          <a:latin typeface="Avenir"/>
                          <a:ea typeface="Avenir"/>
                          <a:cs typeface="Avenir"/>
                          <a:sym typeface="Avenir"/>
                        </a:rPr>
                        <a:t> naming them. Sort the instruments according to those that are played with a beater and those that are played with our hands. Note any that can be played with either (e.g. a drum). </a:t>
                      </a:r>
                    </a:p>
                    <a:p>
                      <a:pPr marL="0" marR="0" lvl="0" indent="0" algn="l" rtl="0">
                        <a:lnSpc>
                          <a:spcPct val="100000"/>
                        </a:lnSpc>
                        <a:spcBef>
                          <a:spcPts val="0"/>
                        </a:spcBef>
                        <a:spcAft>
                          <a:spcPts val="0"/>
                        </a:spcAft>
                        <a:buClr>
                          <a:srgbClr val="000000"/>
                        </a:buClr>
                        <a:buSzPts val="800"/>
                        <a:buFont typeface="Arial"/>
                        <a:buNone/>
                      </a:pPr>
                      <a:endParaRPr lang="en-US" sz="1000" u="none" strike="noStrike" cap="none" dirty="0">
                        <a:latin typeface="Avenir"/>
                        <a:ea typeface="Avenir"/>
                        <a:cs typeface="Avenir"/>
                        <a:sym typeface="Avenir"/>
                      </a:endParaRPr>
                    </a:p>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lang="en-US" sz="1000" u="none" strike="noStrike" cap="none" dirty="0">
                          <a:latin typeface="Avenir"/>
                          <a:ea typeface="Avenir"/>
                          <a:cs typeface="Avenir"/>
                          <a:sym typeface="Avenir"/>
                        </a:rPr>
                        <a:t>Explain that the volume of an untuned instrument can be controlled by how hard we hit it. Play the audio clip and model playing the first ostinato and gradually increasing and decreasing the volume. Introduce the terms crescendo and decrescendo. Agree a conducting code for increasing and decreasing volume (e.g. moving your hands apart for louder and together for quieter). </a:t>
                      </a:r>
                    </a:p>
                    <a:p>
                      <a:pPr marL="0" marR="0" lvl="0" indent="0" algn="l" rtl="0">
                        <a:lnSpc>
                          <a:spcPct val="100000"/>
                        </a:lnSpc>
                        <a:spcBef>
                          <a:spcPts val="0"/>
                        </a:spcBef>
                        <a:spcAft>
                          <a:spcPts val="0"/>
                        </a:spcAft>
                        <a:buClr>
                          <a:srgbClr val="000000"/>
                        </a:buClr>
                        <a:buSzPts val="800"/>
                        <a:buFont typeface="Arial"/>
                        <a:buNone/>
                      </a:pPr>
                      <a:endParaRPr lang="en-US" sz="1000" u="none" strike="noStrike" cap="none" dirty="0">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US" sz="1000" u="none" strike="noStrike" cap="none" dirty="0">
                          <a:latin typeface="Avenir"/>
                          <a:ea typeface="Avenir"/>
                          <a:cs typeface="Avenir"/>
                          <a:sym typeface="Avenir"/>
                        </a:rPr>
                        <a:t>Give pupils different untuned percussion instruments. </a:t>
                      </a:r>
                      <a:r>
                        <a:rPr lang="en-GB" sz="1000" u="none" strike="noStrike" cap="none" dirty="0">
                          <a:latin typeface="Avenir"/>
                          <a:ea typeface="Avenir"/>
                          <a:cs typeface="Avenir"/>
                          <a:sym typeface="Avenir"/>
                        </a:rPr>
                        <a:t>Allow them to investigate how they can control the volume of their instrument. </a:t>
                      </a:r>
                      <a:r>
                        <a:rPr lang="en-US" sz="1000" u="none" strike="noStrike" cap="none" dirty="0">
                          <a:latin typeface="Avenir"/>
                          <a:ea typeface="Avenir"/>
                          <a:cs typeface="Avenir"/>
                          <a:sym typeface="Avenir"/>
                        </a:rPr>
                        <a:t>Rehearse the second ostinato from the clip, experimenting with controlling the volume and following conducting directions. Rehearse and perform this as a class. </a:t>
                      </a:r>
                    </a:p>
                    <a:p>
                      <a:pPr marL="0" marR="0" lvl="0" indent="0" algn="l" rtl="0">
                        <a:lnSpc>
                          <a:spcPct val="100000"/>
                        </a:lnSpc>
                        <a:spcBef>
                          <a:spcPts val="0"/>
                        </a:spcBef>
                        <a:spcAft>
                          <a:spcPts val="0"/>
                        </a:spcAft>
                        <a:buClr>
                          <a:srgbClr val="000000"/>
                        </a:buClr>
                        <a:buSzPts val="800"/>
                        <a:buFont typeface="Arial"/>
                        <a:buNone/>
                      </a:pPr>
                      <a:endParaRPr lang="en-US" sz="1000" u="none" strike="noStrike" cap="none" dirty="0">
                        <a:latin typeface="Avenir"/>
                        <a:ea typeface="Avenir"/>
                        <a:cs typeface="Avenir"/>
                        <a:sym typeface="Avenir"/>
                      </a:endParaRPr>
                    </a:p>
                  </a:txBody>
                  <a:tcPr marL="66675" marR="66675" marT="45725" marB="45725"/>
                </a:tc>
                <a:tc>
                  <a:txBody>
                    <a:bodyPr/>
                    <a:lstStyle/>
                    <a:p>
                      <a:pPr marL="0" marR="0" lvl="0" indent="0" algn="l" rtl="0">
                        <a:lnSpc>
                          <a:spcPct val="100000"/>
                        </a:lnSpc>
                        <a:spcBef>
                          <a:spcPts val="0"/>
                        </a:spcBef>
                        <a:spcAft>
                          <a:spcPts val="0"/>
                        </a:spcAft>
                        <a:buClr>
                          <a:schemeClr val="dk1"/>
                        </a:buClr>
                        <a:buSzPts val="800"/>
                        <a:buFont typeface="Arial"/>
                        <a:buNone/>
                      </a:pPr>
                      <a:endParaRPr lang="en-US" sz="1000" u="none" strike="noStrike" cap="none" dirty="0">
                        <a:latin typeface="Avenir"/>
                        <a:ea typeface="Avenir"/>
                        <a:cs typeface="Avenir"/>
                        <a:sym typeface="Avenir"/>
                      </a:endParaRPr>
                    </a:p>
                    <a:p>
                      <a:pPr marL="0" marR="0" lvl="0" indent="0" algn="l" rtl="0">
                        <a:lnSpc>
                          <a:spcPct val="100000"/>
                        </a:lnSpc>
                        <a:spcBef>
                          <a:spcPts val="0"/>
                        </a:spcBef>
                        <a:spcAft>
                          <a:spcPts val="0"/>
                        </a:spcAft>
                        <a:buClr>
                          <a:schemeClr val="dk1"/>
                        </a:buClr>
                        <a:buSzPts val="800"/>
                        <a:buFont typeface="Arial"/>
                        <a:buNone/>
                      </a:pPr>
                      <a:r>
                        <a:rPr lang="en-GB" sz="1000" u="none" strike="noStrike" cap="none" dirty="0">
                          <a:latin typeface="Avenir"/>
                          <a:ea typeface="Avenir"/>
                          <a:cs typeface="Avenir"/>
                          <a:sym typeface="Avenir"/>
                        </a:rPr>
                        <a:t>Can control the volume of an untuned instrument</a:t>
                      </a:r>
                    </a:p>
                    <a:p>
                      <a:pPr marL="0" marR="0" lvl="0" indent="0" algn="l" rtl="0">
                        <a:lnSpc>
                          <a:spcPct val="100000"/>
                        </a:lnSpc>
                        <a:spcBef>
                          <a:spcPts val="0"/>
                        </a:spcBef>
                        <a:spcAft>
                          <a:spcPts val="0"/>
                        </a:spcAft>
                        <a:buClr>
                          <a:schemeClr val="dk1"/>
                        </a:buClr>
                        <a:buSzPts val="800"/>
                        <a:buFont typeface="Arial"/>
                        <a:buNone/>
                      </a:pPr>
                      <a:endParaRPr lang="en-GB" sz="1000" u="none" strike="noStrike" cap="none" dirty="0">
                        <a:latin typeface="Avenir"/>
                        <a:ea typeface="Avenir"/>
                        <a:cs typeface="Avenir"/>
                        <a:sym typeface="Avenir"/>
                      </a:endParaRPr>
                    </a:p>
                    <a:p>
                      <a:pPr marL="0" marR="0" lvl="0" indent="0" algn="l" rtl="0">
                        <a:lnSpc>
                          <a:spcPct val="100000"/>
                        </a:lnSpc>
                        <a:spcBef>
                          <a:spcPts val="0"/>
                        </a:spcBef>
                        <a:spcAft>
                          <a:spcPts val="0"/>
                        </a:spcAft>
                        <a:buClr>
                          <a:schemeClr val="dk1"/>
                        </a:buClr>
                        <a:buSzPts val="800"/>
                        <a:buFont typeface="Arial"/>
                        <a:buNone/>
                      </a:pPr>
                      <a:r>
                        <a:rPr lang="en-GB" sz="1000" u="none" strike="noStrike" cap="none" dirty="0">
                          <a:latin typeface="Avenir"/>
                          <a:ea typeface="Avenir"/>
                          <a:cs typeface="Avenir"/>
                          <a:sym typeface="Avenir"/>
                        </a:rPr>
                        <a:t>Can follow simple conducting directions</a:t>
                      </a:r>
                      <a:endParaRPr sz="1000" u="none" strike="noStrike" cap="none" dirty="0">
                        <a:latin typeface="Avenir"/>
                        <a:ea typeface="Avenir"/>
                        <a:cs typeface="Avenir"/>
                        <a:sym typeface="Avenir"/>
                      </a:endParaRPr>
                    </a:p>
                  </a:txBody>
                  <a:tcPr marL="66675" marR="66675" marT="45725" marB="45725"/>
                </a:tc>
                <a:extLst>
                  <a:ext uri="{0D108BD9-81ED-4DB2-BD59-A6C34878D82A}">
                    <a16:rowId xmlns:a16="http://schemas.microsoft.com/office/drawing/2014/main" val="2298279534"/>
                  </a:ext>
                </a:extLst>
              </a:tr>
            </a:tbl>
          </a:graphicData>
        </a:graphic>
      </p:graphicFrame>
      <p:pic>
        <p:nvPicPr>
          <p:cNvPr id="11" name="Google Shape;202;p23" descr="Blackboard">
            <a:extLst>
              <a:ext uri="{FF2B5EF4-FFF2-40B4-BE49-F238E27FC236}">
                <a16:creationId xmlns:a16="http://schemas.microsoft.com/office/drawing/2014/main" id="{08073D6B-EB3B-0A16-0F34-5EB4E10733CB}"/>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5603917" y="1072588"/>
            <a:ext cx="283869" cy="283869"/>
          </a:xfrm>
          <a:prstGeom prst="rect">
            <a:avLst/>
          </a:prstGeom>
          <a:noFill/>
          <a:ln>
            <a:noFill/>
          </a:ln>
        </p:spPr>
      </p:pic>
      <p:pic>
        <p:nvPicPr>
          <p:cNvPr id="12" name="Google Shape;203;p23" descr="Download from cloud">
            <a:extLst>
              <a:ext uri="{FF2B5EF4-FFF2-40B4-BE49-F238E27FC236}">
                <a16:creationId xmlns:a16="http://schemas.microsoft.com/office/drawing/2014/main" id="{6EAFB213-5B80-C583-0325-7B75A7190867}"/>
              </a:ext>
            </a:extLst>
          </p:cNvPr>
          <p:cNvPicPr preferRelativeResize="0">
            <a:picLocks noGrp="1" noRot="1" noMove="1" noResize="1" noEditPoints="1" noAdjustHandles="1" noChangeArrowheads="1" noChangeShapeType="1" noCrop="1"/>
          </p:cNvPicPr>
          <p:nvPr/>
        </p:nvPicPr>
        <p:blipFill rotWithShape="1">
          <a:blip r:embed="rId4">
            <a:alphaModFix/>
          </a:blip>
          <a:srcRect/>
          <a:stretch/>
        </p:blipFill>
        <p:spPr>
          <a:xfrm>
            <a:off x="2647318" y="1072588"/>
            <a:ext cx="283869" cy="283869"/>
          </a:xfrm>
          <a:prstGeom prst="rect">
            <a:avLst/>
          </a:prstGeom>
          <a:noFill/>
          <a:ln>
            <a:noFill/>
          </a:ln>
        </p:spPr>
      </p:pic>
      <p:pic>
        <p:nvPicPr>
          <p:cNvPr id="13" name="Google Shape;204;p23" descr="Arrow: Rotate left">
            <a:extLst>
              <a:ext uri="{FF2B5EF4-FFF2-40B4-BE49-F238E27FC236}">
                <a16:creationId xmlns:a16="http://schemas.microsoft.com/office/drawing/2014/main" id="{6975D1C7-0B40-FD30-E74E-02BC1F904EA5}"/>
              </a:ext>
            </a:extLst>
          </p:cNvPr>
          <p:cNvPicPr preferRelativeResize="0">
            <a:picLocks noGrp="1" noRot="1" noMove="1" noResize="1" noEditPoints="1" noAdjustHandles="1" noChangeArrowheads="1" noChangeShapeType="1" noCrop="1"/>
          </p:cNvPicPr>
          <p:nvPr/>
        </p:nvPicPr>
        <p:blipFill rotWithShape="1">
          <a:blip r:embed="rId5">
            <a:alphaModFix/>
          </a:blip>
          <a:srcRect/>
          <a:stretch/>
        </p:blipFill>
        <p:spPr>
          <a:xfrm rot="5400000">
            <a:off x="1264422" y="1112594"/>
            <a:ext cx="203857" cy="203857"/>
          </a:xfrm>
          <a:prstGeom prst="rect">
            <a:avLst/>
          </a:prstGeom>
          <a:noFill/>
          <a:ln>
            <a:noFill/>
          </a:ln>
        </p:spPr>
      </p:pic>
      <p:pic>
        <p:nvPicPr>
          <p:cNvPr id="14" name="Google Shape;205;p23" descr="Reflection with solid fill">
            <a:extLst>
              <a:ext uri="{FF2B5EF4-FFF2-40B4-BE49-F238E27FC236}">
                <a16:creationId xmlns:a16="http://schemas.microsoft.com/office/drawing/2014/main" id="{CEEA93F1-888D-24C3-1E22-0E627DBEBCDA}"/>
              </a:ext>
            </a:extLst>
          </p:cNvPr>
          <p:cNvPicPr preferRelativeResize="0">
            <a:picLocks noGrp="1" noRot="1" noMove="1" noResize="1" noEditPoints="1" noAdjustHandles="1" noChangeArrowheads="1" noChangeShapeType="1" noCrop="1"/>
          </p:cNvPicPr>
          <p:nvPr/>
        </p:nvPicPr>
        <p:blipFill rotWithShape="1">
          <a:blip r:embed="rId6">
            <a:alphaModFix/>
          </a:blip>
          <a:srcRect/>
          <a:stretch/>
        </p:blipFill>
        <p:spPr>
          <a:xfrm>
            <a:off x="6938788" y="1072588"/>
            <a:ext cx="373063" cy="37306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graphicFrame>
        <p:nvGraphicFramePr>
          <p:cNvPr id="210" name="Google Shape;210;p24"/>
          <p:cNvGraphicFramePr>
            <a:graphicFrameLocks noGrp="1" noDrilldown="1" noMove="1" noResize="1"/>
          </p:cNvGraphicFramePr>
          <p:nvPr>
            <p:extLst>
              <p:ext uri="{D42A27DB-BD31-4B8C-83A1-F6EECF244321}">
                <p14:modId xmlns:p14="http://schemas.microsoft.com/office/powerpoint/2010/main" val="1542524823"/>
              </p:ext>
            </p:extLst>
          </p:nvPr>
        </p:nvGraphicFramePr>
        <p:xfrm>
          <a:off x="194237" y="6605371"/>
          <a:ext cx="7171200" cy="1944000"/>
        </p:xfrm>
        <a:graphic>
          <a:graphicData uri="http://schemas.openxmlformats.org/drawingml/2006/table">
            <a:tbl>
              <a:tblPr firstRow="1" bandRow="1">
                <a:noFill/>
              </a:tblPr>
              <a:tblGrid>
                <a:gridCol w="3585600">
                  <a:extLst>
                    <a:ext uri="{9D8B030D-6E8A-4147-A177-3AD203B41FA5}">
                      <a16:colId xmlns:a16="http://schemas.microsoft.com/office/drawing/2014/main" val="20000"/>
                    </a:ext>
                  </a:extLst>
                </a:gridCol>
                <a:gridCol w="3585600">
                  <a:extLst>
                    <a:ext uri="{9D8B030D-6E8A-4147-A177-3AD203B41FA5}">
                      <a16:colId xmlns:a16="http://schemas.microsoft.com/office/drawing/2014/main" val="20001"/>
                    </a:ext>
                  </a:extLst>
                </a:gridCol>
              </a:tblGrid>
              <a:tr h="324000">
                <a:tc gridSpan="2">
                  <a:txBody>
                    <a:bodyPr/>
                    <a:lstStyle/>
                    <a:p>
                      <a:pPr marL="0" marR="0" lvl="0" indent="0" algn="l" rtl="0">
                        <a:lnSpc>
                          <a:spcPct val="100000"/>
                        </a:lnSpc>
                        <a:spcBef>
                          <a:spcPts val="0"/>
                        </a:spcBef>
                        <a:spcAft>
                          <a:spcPts val="0"/>
                        </a:spcAft>
                        <a:buNone/>
                      </a:pPr>
                      <a:r>
                        <a:rPr lang="en-GB" sz="1100" b="1" u="none" strike="noStrike" cap="none">
                          <a:latin typeface="Avenir"/>
                          <a:ea typeface="Avenir"/>
                          <a:cs typeface="Avenir"/>
                          <a:sym typeface="Avenir"/>
                        </a:rPr>
                        <a:t>Questions for assessment</a:t>
                      </a:r>
                      <a:endParaRPr/>
                    </a:p>
                  </a:txBody>
                  <a:tcPr marL="91450" marR="91450" marT="45725" marB="45725" anchor="ctr">
                    <a:lnB w="28575" cap="flat" cmpd="sng" algn="ctr">
                      <a:no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324000">
                <a:tc>
                  <a:txBody>
                    <a:bodyPr/>
                    <a:lstStyle/>
                    <a:p>
                      <a:pPr marL="0" marR="0" lvl="0" indent="0" algn="l" rtl="0">
                        <a:lnSpc>
                          <a:spcPct val="100000"/>
                        </a:lnSpc>
                        <a:spcBef>
                          <a:spcPts val="0"/>
                        </a:spcBef>
                        <a:spcAft>
                          <a:spcPts val="0"/>
                        </a:spcAft>
                        <a:buNone/>
                      </a:pPr>
                      <a:r>
                        <a:rPr lang="en-US" sz="1000" u="none" strike="noStrike" cap="none">
                          <a:latin typeface="Avenir"/>
                          <a:ea typeface="Avenir"/>
                          <a:cs typeface="Avenir"/>
                          <a:sym typeface="Avenir"/>
                        </a:rPr>
                        <a:t>How would you describe samba music?</a:t>
                      </a:r>
                      <a:endParaRPr sz="1000" u="none" strike="noStrike" cap="none">
                        <a:latin typeface="Avenir"/>
                        <a:ea typeface="Avenir"/>
                        <a:cs typeface="Avenir"/>
                        <a:sym typeface="Avenir"/>
                      </a:endParaRPr>
                    </a:p>
                  </a:txBody>
                  <a:tcPr marL="91450" marR="91450" marT="45725" marB="45725">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en-US" sz="1000" u="none" strike="noStrike" cap="none">
                          <a:latin typeface="Avenir"/>
                          <a:ea typeface="Avenir"/>
                          <a:cs typeface="Avenir"/>
                          <a:sym typeface="Avenir"/>
                        </a:rPr>
                        <a:t>Can you play along with this rhythm?</a:t>
                      </a:r>
                      <a:endParaRPr sz="1000" u="none" strike="noStrike" cap="none">
                        <a:latin typeface="Avenir"/>
                        <a:ea typeface="Avenir"/>
                        <a:cs typeface="Avenir"/>
                        <a:sym typeface="Avenir"/>
                      </a:endParaRPr>
                    </a:p>
                  </a:txBody>
                  <a:tcPr marL="91450" marR="91450" marT="45725" marB="45725">
                    <a:lnL w="28575" cap="flat" cmpd="sng" algn="ctr">
                      <a:noFill/>
                      <a:prstDash val="solid"/>
                      <a:round/>
                      <a:headEnd type="none" w="med" len="med"/>
                      <a:tailEnd type="none" w="med" len="med"/>
                    </a:lnL>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0001"/>
                  </a:ext>
                </a:extLst>
              </a:tr>
              <a:tr h="324000">
                <a:tc>
                  <a:txBody>
                    <a:bodyPr/>
                    <a:lstStyle/>
                    <a:p>
                      <a:pPr marL="0" marR="0" lvl="0" indent="0" algn="l" rtl="0">
                        <a:lnSpc>
                          <a:spcPct val="100000"/>
                        </a:lnSpc>
                        <a:spcBef>
                          <a:spcPts val="0"/>
                        </a:spcBef>
                        <a:spcAft>
                          <a:spcPts val="0"/>
                        </a:spcAft>
                        <a:buNone/>
                      </a:pPr>
                      <a:r>
                        <a:rPr lang="en-US" sz="1000" u="none" strike="noStrike" cap="none">
                          <a:latin typeface="Avenir"/>
                          <a:ea typeface="Avenir"/>
                          <a:cs typeface="Avenir"/>
                          <a:sym typeface="Avenir"/>
                        </a:rPr>
                        <a:t>Which instruments can you hear?</a:t>
                      </a:r>
                      <a:endParaRPr sz="1000" u="none" strike="noStrike" cap="none">
                        <a:latin typeface="Avenir"/>
                        <a:ea typeface="Avenir"/>
                        <a:cs typeface="Avenir"/>
                        <a:sym typeface="Avenir"/>
                      </a:endParaRPr>
                    </a:p>
                  </a:txBody>
                  <a:tcPr marL="91450" marR="91450" marT="45725" marB="45725">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en-US" sz="1000" u="none" strike="noStrike" cap="none">
                          <a:latin typeface="Avenir"/>
                          <a:ea typeface="Avenir"/>
                          <a:cs typeface="Avenir"/>
                          <a:sym typeface="Avenir"/>
                        </a:rPr>
                        <a:t>Can you march to the beat of this music?</a:t>
                      </a:r>
                      <a:endParaRPr sz="1000" u="none" strike="noStrike" cap="none">
                        <a:latin typeface="Avenir"/>
                        <a:ea typeface="Avenir"/>
                        <a:cs typeface="Avenir"/>
                        <a:sym typeface="Avenir"/>
                      </a:endParaRPr>
                    </a:p>
                  </a:txBody>
                  <a:tcPr marL="91450" marR="91450" marT="45725" marB="45725">
                    <a:lnL w="28575" cap="flat" cmpd="sng" algn="ctr">
                      <a:noFill/>
                      <a:prstDash val="solid"/>
                      <a:round/>
                      <a:headEnd type="none" w="med" len="med"/>
                      <a:tailEnd type="none" w="med" len="med"/>
                    </a:lnL>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0002"/>
                  </a:ext>
                </a:extLst>
              </a:tr>
              <a:tr h="324000">
                <a:tc>
                  <a:txBody>
                    <a:bodyPr/>
                    <a:lstStyle/>
                    <a:p>
                      <a:pPr marL="0" marR="0" lvl="0" indent="0" algn="l" rtl="0">
                        <a:lnSpc>
                          <a:spcPct val="100000"/>
                        </a:lnSpc>
                        <a:spcBef>
                          <a:spcPts val="0"/>
                        </a:spcBef>
                        <a:spcAft>
                          <a:spcPts val="0"/>
                        </a:spcAft>
                        <a:buNone/>
                      </a:pPr>
                      <a:r>
                        <a:rPr lang="en-US" sz="1000" u="none" strike="noStrike" cap="none">
                          <a:latin typeface="Avenir"/>
                          <a:ea typeface="Avenir"/>
                          <a:cs typeface="Avenir"/>
                          <a:sym typeface="Avenir"/>
                        </a:rPr>
                        <a:t>What is the name of a repeating rhythm?</a:t>
                      </a:r>
                      <a:endParaRPr sz="1000" u="none" strike="noStrike" cap="none">
                        <a:latin typeface="Avenir"/>
                        <a:ea typeface="Avenir"/>
                        <a:cs typeface="Avenir"/>
                        <a:sym typeface="Avenir"/>
                      </a:endParaRPr>
                    </a:p>
                  </a:txBody>
                  <a:tcPr marL="91450" marR="91450" marT="45725" marB="45725">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en-US" sz="1000" u="none" strike="noStrike" cap="none">
                          <a:latin typeface="Avenir"/>
                          <a:ea typeface="Avenir"/>
                          <a:cs typeface="Avenir"/>
                          <a:sym typeface="Avenir"/>
                        </a:rPr>
                        <a:t>How would you make this instrument louder?</a:t>
                      </a:r>
                      <a:endParaRPr sz="1000" u="none" strike="noStrike" cap="none">
                        <a:latin typeface="Avenir"/>
                        <a:ea typeface="Avenir"/>
                        <a:cs typeface="Avenir"/>
                        <a:sym typeface="Avenir"/>
                      </a:endParaRPr>
                    </a:p>
                  </a:txBody>
                  <a:tcPr marL="91450" marR="91450" marT="45725" marB="45725">
                    <a:lnL w="28575" cap="flat" cmpd="sng" algn="ctr">
                      <a:noFill/>
                      <a:prstDash val="solid"/>
                      <a:round/>
                      <a:headEnd type="none" w="med" len="med"/>
                      <a:tailEnd type="none" w="med" len="med"/>
                    </a:lnL>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0003"/>
                  </a:ext>
                </a:extLst>
              </a:tr>
              <a:tr h="324000">
                <a:tc>
                  <a:txBody>
                    <a:bodyPr/>
                    <a:lstStyle/>
                    <a:p>
                      <a:pPr marL="0" marR="0" lvl="0" indent="0" algn="l" rtl="0">
                        <a:lnSpc>
                          <a:spcPct val="100000"/>
                        </a:lnSpc>
                        <a:spcBef>
                          <a:spcPts val="0"/>
                        </a:spcBef>
                        <a:spcAft>
                          <a:spcPts val="0"/>
                        </a:spcAft>
                        <a:buNone/>
                      </a:pPr>
                      <a:r>
                        <a:rPr lang="en-US" sz="1000" u="none" strike="noStrike" cap="none">
                          <a:latin typeface="Avenir"/>
                          <a:ea typeface="Avenir"/>
                          <a:cs typeface="Avenir"/>
                          <a:sym typeface="Avenir"/>
                        </a:rPr>
                        <a:t>What does this sign mean? (e.g. crescendo / decrescendo)</a:t>
                      </a:r>
                      <a:endParaRPr sz="1000" u="none" strike="noStrike" cap="none">
                        <a:latin typeface="Avenir"/>
                        <a:ea typeface="Avenir"/>
                        <a:cs typeface="Avenir"/>
                        <a:sym typeface="Avenir"/>
                      </a:endParaRPr>
                    </a:p>
                  </a:txBody>
                  <a:tcPr marL="91450" marR="91450" marT="45725" marB="45725">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en-US" sz="1000" u="none" strike="noStrike" cap="none">
                          <a:latin typeface="Avenir"/>
                          <a:ea typeface="Avenir"/>
                          <a:cs typeface="Avenir"/>
                          <a:sym typeface="Avenir"/>
                        </a:rPr>
                        <a:t>Which part of your performance were you proud of?</a:t>
                      </a:r>
                      <a:endParaRPr sz="1000" u="none" strike="noStrike" cap="none">
                        <a:latin typeface="Avenir"/>
                        <a:ea typeface="Avenir"/>
                        <a:cs typeface="Avenir"/>
                        <a:sym typeface="Avenir"/>
                      </a:endParaRPr>
                    </a:p>
                  </a:txBody>
                  <a:tcPr marL="91450" marR="91450" marT="45725" marB="45725">
                    <a:lnL w="28575" cap="flat" cmpd="sng" algn="ctr">
                      <a:noFill/>
                      <a:prstDash val="solid"/>
                      <a:round/>
                      <a:headEnd type="none" w="med" len="med"/>
                      <a:tailEnd type="none" w="med" len="med"/>
                    </a:lnL>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0004"/>
                  </a:ext>
                </a:extLst>
              </a:tr>
              <a:tr h="324000">
                <a:tc>
                  <a:txBody>
                    <a:bodyPr/>
                    <a:lstStyle/>
                    <a:p>
                      <a:pPr marL="0" marR="0" lvl="0" indent="0" algn="l" rtl="0">
                        <a:lnSpc>
                          <a:spcPct val="100000"/>
                        </a:lnSpc>
                        <a:spcBef>
                          <a:spcPts val="0"/>
                        </a:spcBef>
                        <a:spcAft>
                          <a:spcPts val="0"/>
                        </a:spcAft>
                        <a:buNone/>
                      </a:pPr>
                      <a:r>
                        <a:rPr lang="en-US" sz="1000" u="none" strike="noStrike" cap="none">
                          <a:latin typeface="Avenir"/>
                          <a:ea typeface="Avenir"/>
                          <a:cs typeface="Avenir"/>
                          <a:sym typeface="Avenir"/>
                        </a:rPr>
                        <a:t>Can you name these instruments? </a:t>
                      </a:r>
                      <a:endParaRPr sz="1000" u="none" strike="noStrike" cap="none">
                        <a:latin typeface="Avenir"/>
                        <a:ea typeface="Avenir"/>
                        <a:cs typeface="Avenir"/>
                        <a:sym typeface="Avenir"/>
                      </a:endParaRPr>
                    </a:p>
                  </a:txBody>
                  <a:tcPr marL="91450" marR="91450" marT="45725" marB="45725">
                    <a:lnR w="28575" cap="flat" cmpd="sng" algn="ctr">
                      <a:noFill/>
                      <a:prstDash val="solid"/>
                      <a:round/>
                      <a:headEnd type="none" w="med" len="med"/>
                      <a:tailEnd type="none" w="med" len="med"/>
                    </a:lnR>
                    <a:lnT w="28575" cap="flat" cmpd="sng" algn="ctr">
                      <a:noFill/>
                      <a:prstDash val="solid"/>
                      <a:round/>
                      <a:headEnd type="none" w="med" len="med"/>
                      <a:tailEnd type="none" w="med" len="med"/>
                    </a:lnT>
                  </a:tcPr>
                </a:tc>
                <a:tc>
                  <a:txBody>
                    <a:bodyPr/>
                    <a:lstStyle/>
                    <a:p>
                      <a:pPr marL="0" marR="0" lvl="0" indent="0" algn="l" rtl="0">
                        <a:lnSpc>
                          <a:spcPct val="100000"/>
                        </a:lnSpc>
                        <a:spcBef>
                          <a:spcPts val="0"/>
                        </a:spcBef>
                        <a:spcAft>
                          <a:spcPts val="0"/>
                        </a:spcAft>
                        <a:buNone/>
                      </a:pPr>
                      <a:r>
                        <a:rPr lang="en-US" sz="1000" u="none" strike="noStrike" cap="none">
                          <a:latin typeface="Avenir"/>
                          <a:ea typeface="Avenir"/>
                          <a:cs typeface="Avenir"/>
                          <a:sym typeface="Avenir"/>
                        </a:rPr>
                        <a:t>Which part of the performance did you find challenging?</a:t>
                      </a:r>
                      <a:endParaRPr sz="1000" u="none" strike="noStrike" cap="none">
                        <a:latin typeface="Avenir"/>
                        <a:ea typeface="Avenir"/>
                        <a:cs typeface="Avenir"/>
                        <a:sym typeface="Avenir"/>
                      </a:endParaRPr>
                    </a:p>
                  </a:txBody>
                  <a:tcPr marL="91450" marR="91450" marT="45725" marB="45725">
                    <a:lnL w="28575" cap="flat" cmpd="sng" algn="ctr">
                      <a:noFill/>
                      <a:prstDash val="solid"/>
                      <a:round/>
                      <a:headEnd type="none" w="med" len="med"/>
                      <a:tailEnd type="none" w="med" len="med"/>
                    </a:lnL>
                    <a:lnT w="28575" cap="flat" cmpd="sng" algn="ctr">
                      <a:noFill/>
                      <a:prstDash val="solid"/>
                      <a:round/>
                      <a:headEnd type="none" w="med" len="med"/>
                      <a:tailEnd type="none" w="med" len="med"/>
                    </a:lnT>
                  </a:tcPr>
                </a:tc>
                <a:extLst>
                  <a:ext uri="{0D108BD9-81ED-4DB2-BD59-A6C34878D82A}">
                    <a16:rowId xmlns:a16="http://schemas.microsoft.com/office/drawing/2014/main" val="10005"/>
                  </a:ext>
                </a:extLst>
              </a:tr>
            </a:tbl>
          </a:graphicData>
        </a:graphic>
      </p:graphicFrame>
      <p:sp>
        <p:nvSpPr>
          <p:cNvPr id="211" name="Google Shape;211;p24"/>
          <p:cNvSpPr txBox="1">
            <a:spLocks noGrp="1" noRot="1" noMove="1" noResize="1" noEditPoints="1" noAdjustHandles="1" noChangeArrowheads="1" noChangeShapeType="1"/>
          </p:cNvSpPr>
          <p:nvPr/>
        </p:nvSpPr>
        <p:spPr>
          <a:xfrm>
            <a:off x="0" y="174033"/>
            <a:ext cx="7559675" cy="86016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500"/>
              <a:buFont typeface="Avenir"/>
              <a:buNone/>
            </a:pPr>
            <a:r>
              <a:rPr lang="en-GB" sz="2500" b="1" i="0" u="none" strike="noStrike" cap="none" dirty="0">
                <a:solidFill>
                  <a:schemeClr val="dk1"/>
                </a:solidFill>
                <a:latin typeface="Avenir"/>
                <a:ea typeface="Avenir"/>
                <a:cs typeface="Avenir"/>
                <a:sym typeface="Avenir"/>
              </a:rPr>
              <a:t>Point of delivery:</a:t>
            </a:r>
            <a:endParaRPr sz="2500" b="0" i="0" u="none" strike="noStrike" cap="none" dirty="0">
              <a:solidFill>
                <a:srgbClr val="000000"/>
              </a:solidFill>
              <a:latin typeface="Avenir"/>
              <a:ea typeface="Avenir"/>
              <a:cs typeface="Avenir"/>
              <a:sym typeface="Avenir"/>
            </a:endParaRPr>
          </a:p>
          <a:p>
            <a:pPr marL="0" marR="0" lvl="0" indent="0" algn="ctr" rtl="0">
              <a:lnSpc>
                <a:spcPct val="90000"/>
              </a:lnSpc>
              <a:spcBef>
                <a:spcPts val="0"/>
              </a:spcBef>
              <a:spcAft>
                <a:spcPts val="0"/>
              </a:spcAft>
              <a:buClr>
                <a:schemeClr val="dk1"/>
              </a:buClr>
              <a:buSzPts val="2500"/>
              <a:buFont typeface="Avenir"/>
              <a:buNone/>
            </a:pPr>
            <a:r>
              <a:rPr lang="en-GB" sz="2500" b="1" dirty="0">
                <a:solidFill>
                  <a:schemeClr val="dk1"/>
                </a:solidFill>
                <a:latin typeface="Avenir"/>
                <a:ea typeface="Avenir"/>
                <a:cs typeface="Avenir"/>
                <a:sym typeface="Avenir"/>
              </a:rPr>
              <a:t>Y2 </a:t>
            </a:r>
            <a:r>
              <a:rPr lang="en-GB" sz="2500" b="1" dirty="0">
                <a:latin typeface="Avenir"/>
                <a:ea typeface="Avenir"/>
                <a:cs typeface="Avenir"/>
                <a:sym typeface="Avenir"/>
              </a:rPr>
              <a:t>Experimenting with sounds 2 – Block A</a:t>
            </a:r>
            <a:endParaRPr lang="en-GB" sz="2500" b="0" i="0" u="none" strike="noStrike" cap="none" dirty="0">
              <a:solidFill>
                <a:srgbClr val="000000"/>
              </a:solidFill>
              <a:latin typeface="Avenir"/>
              <a:ea typeface="Avenir"/>
              <a:cs typeface="Avenir"/>
              <a:sym typeface="Avenir"/>
            </a:endParaRPr>
          </a:p>
        </p:txBody>
      </p:sp>
      <p:pic>
        <p:nvPicPr>
          <p:cNvPr id="217" name="Google Shape;217;p24" descr="Badge Question Mark"/>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2012451" y="6615687"/>
            <a:ext cx="327280" cy="327280"/>
          </a:xfrm>
          <a:prstGeom prst="rect">
            <a:avLst/>
          </a:prstGeom>
          <a:noFill/>
          <a:ln>
            <a:noFill/>
          </a:ln>
        </p:spPr>
      </p:pic>
      <p:graphicFrame>
        <p:nvGraphicFramePr>
          <p:cNvPr id="10" name="Google Shape;201;p23">
            <a:extLst>
              <a:ext uri="{FF2B5EF4-FFF2-40B4-BE49-F238E27FC236}">
                <a16:creationId xmlns:a16="http://schemas.microsoft.com/office/drawing/2014/main" id="{1F9FB7FE-427D-C8F3-36CD-630F466B6F09}"/>
              </a:ext>
            </a:extLst>
          </p:cNvPr>
          <p:cNvGraphicFramePr>
            <a:graphicFrameLocks noGrp="1" noDrilldown="1" noMove="1" noResize="1"/>
          </p:cNvGraphicFramePr>
          <p:nvPr>
            <p:extLst>
              <p:ext uri="{D42A27DB-BD31-4B8C-83A1-F6EECF244321}">
                <p14:modId xmlns:p14="http://schemas.microsoft.com/office/powerpoint/2010/main" val="1798660397"/>
              </p:ext>
            </p:extLst>
          </p:nvPr>
        </p:nvGraphicFramePr>
        <p:xfrm>
          <a:off x="194237" y="1034198"/>
          <a:ext cx="7171200" cy="4876830"/>
        </p:xfrm>
        <a:graphic>
          <a:graphicData uri="http://schemas.openxmlformats.org/drawingml/2006/table">
            <a:tbl>
              <a:tblPr>
                <a:noFill/>
              </a:tblPr>
              <a:tblGrid>
                <a:gridCol w="273600">
                  <a:extLst>
                    <a:ext uri="{9D8B030D-6E8A-4147-A177-3AD203B41FA5}">
                      <a16:colId xmlns:a16="http://schemas.microsoft.com/office/drawing/2014/main" val="20000"/>
                    </a:ext>
                  </a:extLst>
                </a:gridCol>
                <a:gridCol w="1130400">
                  <a:extLst>
                    <a:ext uri="{9D8B030D-6E8A-4147-A177-3AD203B41FA5}">
                      <a16:colId xmlns:a16="http://schemas.microsoft.com/office/drawing/2014/main" val="1800512619"/>
                    </a:ext>
                  </a:extLst>
                </a:gridCol>
                <a:gridCol w="1398963">
                  <a:extLst>
                    <a:ext uri="{9D8B030D-6E8A-4147-A177-3AD203B41FA5}">
                      <a16:colId xmlns:a16="http://schemas.microsoft.com/office/drawing/2014/main" val="20001"/>
                    </a:ext>
                  </a:extLst>
                </a:gridCol>
                <a:gridCol w="2964237">
                  <a:extLst>
                    <a:ext uri="{9D8B030D-6E8A-4147-A177-3AD203B41FA5}">
                      <a16:colId xmlns:a16="http://schemas.microsoft.com/office/drawing/2014/main" val="20002"/>
                    </a:ext>
                  </a:extLst>
                </a:gridCol>
                <a:gridCol w="1404000">
                  <a:extLst>
                    <a:ext uri="{9D8B030D-6E8A-4147-A177-3AD203B41FA5}">
                      <a16:colId xmlns:a16="http://schemas.microsoft.com/office/drawing/2014/main" val="20003"/>
                    </a:ext>
                  </a:extLst>
                </a:gridCol>
              </a:tblGrid>
              <a:tr h="393975">
                <a:tc gridSpan="2">
                  <a:txBody>
                    <a:bodyPr/>
                    <a:lstStyle/>
                    <a:p>
                      <a:pPr marL="0" marR="0" lvl="0" indent="0" algn="l" rtl="0">
                        <a:lnSpc>
                          <a:spcPct val="100000"/>
                        </a:lnSpc>
                        <a:spcBef>
                          <a:spcPts val="0"/>
                        </a:spcBef>
                        <a:spcAft>
                          <a:spcPts val="0"/>
                        </a:spcAft>
                        <a:buClr>
                          <a:srgbClr val="000000"/>
                        </a:buClr>
                        <a:buSzPts val="800"/>
                        <a:buFont typeface="Arial"/>
                        <a:buNone/>
                      </a:pPr>
                      <a:r>
                        <a:rPr lang="en-GB" sz="1100" b="1" u="none" strike="noStrike" cap="none">
                          <a:latin typeface="Avenir"/>
                          <a:ea typeface="Avenir"/>
                          <a:cs typeface="Avenir"/>
                          <a:sym typeface="Avenir"/>
                        </a:rPr>
                        <a:t>Revisiting </a:t>
                      </a:r>
                      <a:endParaRPr sz="1100" u="none" strike="noStrike" cap="none">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GB" sz="1100" b="1" u="none" strike="noStrike" cap="none">
                          <a:latin typeface="Avenir"/>
                          <a:ea typeface="Avenir"/>
                          <a:cs typeface="Avenir"/>
                          <a:sym typeface="Avenir"/>
                        </a:rPr>
                        <a:t>prior learning</a:t>
                      </a:r>
                      <a:endParaRPr sz="1100" u="none" strike="noStrike" cap="none">
                        <a:latin typeface="Avenir"/>
                        <a:ea typeface="Avenir"/>
                        <a:cs typeface="Avenir"/>
                        <a:sym typeface="Avenir"/>
                      </a:endParaRPr>
                    </a:p>
                  </a:txBody>
                  <a:tcPr marL="91450" marR="91450" marT="45725" marB="45725"/>
                </a:tc>
                <a:tc hMerge="1">
                  <a:txBody>
                    <a:bodyPr/>
                    <a:lstStyle/>
                    <a:p>
                      <a:endParaRPr lang="en-GB"/>
                    </a:p>
                  </a:txBody>
                  <a:tcPr/>
                </a:tc>
                <a:tc>
                  <a:txBody>
                    <a:bodyPr/>
                    <a:lstStyle/>
                    <a:p>
                      <a:pPr marL="0" marR="0" lvl="0" indent="0" algn="l" rtl="0">
                        <a:lnSpc>
                          <a:spcPct val="100000"/>
                        </a:lnSpc>
                        <a:spcBef>
                          <a:spcPts val="0"/>
                        </a:spcBef>
                        <a:spcAft>
                          <a:spcPts val="0"/>
                        </a:spcAft>
                        <a:buClr>
                          <a:srgbClr val="000000"/>
                        </a:buClr>
                        <a:buSzPts val="800"/>
                        <a:buFont typeface="Arial"/>
                        <a:buNone/>
                      </a:pPr>
                      <a:r>
                        <a:rPr lang="en-GB" sz="1100" b="1" u="none" strike="noStrike" cap="none">
                          <a:latin typeface="Avenir"/>
                          <a:ea typeface="Avenir"/>
                          <a:cs typeface="Avenir"/>
                          <a:sym typeface="Avenir"/>
                        </a:rPr>
                        <a:t>Taught content</a:t>
                      </a:r>
                      <a:endParaRPr sz="1100" u="none" strike="noStrike" cap="none">
                        <a:latin typeface="Avenir"/>
                        <a:ea typeface="Avenir"/>
                        <a:cs typeface="Avenir"/>
                        <a:sym typeface="Avenir"/>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GB" sz="1100" b="1" u="none" strike="noStrike" cap="none">
                          <a:latin typeface="Avenir"/>
                          <a:ea typeface="Avenir"/>
                          <a:cs typeface="Avenir"/>
                          <a:sym typeface="Avenir"/>
                        </a:rPr>
                        <a:t>Point of practice</a:t>
                      </a:r>
                      <a:endParaRPr sz="1100" u="none" strike="noStrike" cap="none">
                        <a:latin typeface="Avenir"/>
                        <a:ea typeface="Avenir"/>
                        <a:cs typeface="Avenir"/>
                        <a:sym typeface="Avenir"/>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GB" sz="1100" b="1" u="none" strike="noStrike" cap="none">
                          <a:latin typeface="Avenir"/>
                          <a:ea typeface="Avenir"/>
                          <a:cs typeface="Avenir"/>
                          <a:sym typeface="Avenir"/>
                        </a:rPr>
                        <a:t>Point of</a:t>
                      </a:r>
                      <a:endParaRPr sz="1400" u="none" strike="noStrike" cap="none"/>
                    </a:p>
                    <a:p>
                      <a:pPr marL="0" marR="0" lvl="0" indent="0" algn="l" rtl="0">
                        <a:lnSpc>
                          <a:spcPct val="100000"/>
                        </a:lnSpc>
                        <a:spcBef>
                          <a:spcPts val="0"/>
                        </a:spcBef>
                        <a:spcAft>
                          <a:spcPts val="0"/>
                        </a:spcAft>
                        <a:buClr>
                          <a:srgbClr val="000000"/>
                        </a:buClr>
                        <a:buSzPts val="800"/>
                        <a:buFont typeface="Arial"/>
                        <a:buNone/>
                      </a:pPr>
                      <a:r>
                        <a:rPr lang="en-GB" sz="1100" b="1" u="none" strike="noStrike" cap="none">
                          <a:latin typeface="Avenir"/>
                          <a:ea typeface="Avenir"/>
                          <a:cs typeface="Avenir"/>
                          <a:sym typeface="Avenir"/>
                        </a:rPr>
                        <a:t>reflection</a:t>
                      </a:r>
                      <a:endParaRPr sz="1100" u="none" strike="noStrike" cap="none">
                        <a:latin typeface="Avenir"/>
                        <a:ea typeface="Avenir"/>
                        <a:cs typeface="Avenir"/>
                        <a:sym typeface="Avenir"/>
                      </a:endParaRPr>
                    </a:p>
                  </a:txBody>
                  <a:tcPr marL="91450" marR="91450" marT="45725" marB="45725"/>
                </a:tc>
                <a:extLst>
                  <a:ext uri="{0D108BD9-81ED-4DB2-BD59-A6C34878D82A}">
                    <a16:rowId xmlns:a16="http://schemas.microsoft.com/office/drawing/2014/main" val="10000"/>
                  </a:ext>
                </a:extLst>
              </a:tr>
              <a:tr h="1800000">
                <a:tc>
                  <a:txBody>
                    <a:bodyPr/>
                    <a:lstStyle/>
                    <a:p>
                      <a:pPr marL="0" marR="0" lvl="0" indent="0" algn="l" rtl="0">
                        <a:lnSpc>
                          <a:spcPct val="100000"/>
                        </a:lnSpc>
                        <a:spcBef>
                          <a:spcPts val="0"/>
                        </a:spcBef>
                        <a:spcAft>
                          <a:spcPts val="0"/>
                        </a:spcAft>
                        <a:buClr>
                          <a:srgbClr val="000000"/>
                        </a:buClr>
                        <a:buSzPts val="800"/>
                        <a:buFont typeface="Arial"/>
                        <a:buNone/>
                      </a:pPr>
                      <a:endParaRPr sz="1000" u="none" strike="noStrike" cap="none">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GB" sz="1000" u="none" strike="noStrike" cap="none">
                          <a:latin typeface="Avenir"/>
                          <a:ea typeface="Avenir"/>
                          <a:cs typeface="Avenir"/>
                          <a:sym typeface="Avenir"/>
                        </a:rPr>
                        <a:t>5.</a:t>
                      </a:r>
                      <a:endParaRPr sz="1000" u="none" strike="noStrike" cap="none">
                        <a:latin typeface="Avenir"/>
                        <a:ea typeface="Avenir"/>
                        <a:cs typeface="Avenir"/>
                        <a:sym typeface="Avenir"/>
                      </a:endParaRPr>
                    </a:p>
                  </a:txBody>
                  <a:tcPr marL="66675" marR="66675" marT="45725" marB="45725">
                    <a:lnR w="28575" cap="flat" cmpd="sng" algn="ctr">
                      <a:noFill/>
                      <a:prstDash val="solid"/>
                      <a:round/>
                      <a:headEnd type="none" w="med" len="med"/>
                      <a:tailEnd type="none" w="med" len="med"/>
                    </a:lnR>
                  </a:tcPr>
                </a:tc>
                <a:tc>
                  <a:txBody>
                    <a:bodyPr/>
                    <a:lstStyle/>
                    <a:p>
                      <a:pPr marL="0" marR="0" lvl="0" indent="0" algn="l" rtl="0">
                        <a:lnSpc>
                          <a:spcPct val="100000"/>
                        </a:lnSpc>
                        <a:spcBef>
                          <a:spcPts val="0"/>
                        </a:spcBef>
                        <a:spcAft>
                          <a:spcPts val="0"/>
                        </a:spcAft>
                        <a:buClr>
                          <a:srgbClr val="000000"/>
                        </a:buClr>
                        <a:buSzPts val="800"/>
                        <a:buFont typeface="Arial"/>
                        <a:buNone/>
                      </a:pPr>
                      <a:endParaRPr lang="en-US" sz="1000" u="none" strike="noStrike" cap="none">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US" sz="1000" u="none" strike="noStrike" cap="none">
                          <a:latin typeface="Avenir"/>
                          <a:ea typeface="Avenir"/>
                          <a:cs typeface="Avenir"/>
                          <a:sym typeface="Avenir"/>
                        </a:rPr>
                        <a:t>Revisiting key vocabulary: </a:t>
                      </a:r>
                    </a:p>
                    <a:p>
                      <a:pPr marL="0" marR="0" lvl="0" indent="0" algn="l" rtl="0">
                        <a:lnSpc>
                          <a:spcPct val="100000"/>
                        </a:lnSpc>
                        <a:spcBef>
                          <a:spcPts val="0"/>
                        </a:spcBef>
                        <a:spcAft>
                          <a:spcPts val="0"/>
                        </a:spcAft>
                        <a:buClr>
                          <a:srgbClr val="000000"/>
                        </a:buClr>
                        <a:buSzPts val="800"/>
                        <a:buFont typeface="Arial"/>
                        <a:buNone/>
                      </a:pPr>
                      <a:endParaRPr lang="en-US" sz="1000" u="none" strike="noStrike" cap="none">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US" sz="1000" u="none" strike="noStrike" cap="none">
                          <a:latin typeface="Avenir"/>
                          <a:ea typeface="Avenir"/>
                          <a:cs typeface="Avenir"/>
                          <a:sym typeface="Avenir"/>
                        </a:rPr>
                        <a:t>volume</a:t>
                      </a:r>
                    </a:p>
                    <a:p>
                      <a:pPr marL="0" marR="0" lvl="0" indent="0" algn="l" rtl="0">
                        <a:lnSpc>
                          <a:spcPct val="100000"/>
                        </a:lnSpc>
                        <a:spcBef>
                          <a:spcPts val="0"/>
                        </a:spcBef>
                        <a:spcAft>
                          <a:spcPts val="0"/>
                        </a:spcAft>
                        <a:buClr>
                          <a:srgbClr val="000000"/>
                        </a:buClr>
                        <a:buSzPts val="800"/>
                        <a:buFont typeface="Arial"/>
                        <a:buNone/>
                      </a:pPr>
                      <a:r>
                        <a:rPr lang="en-US" sz="1000" u="none" strike="noStrike" cap="none">
                          <a:latin typeface="Avenir"/>
                          <a:ea typeface="Avenir"/>
                          <a:cs typeface="Avenir"/>
                          <a:sym typeface="Avenir"/>
                        </a:rPr>
                        <a:t>dynamic</a:t>
                      </a:r>
                    </a:p>
                    <a:p>
                      <a:pPr marL="0" marR="0" lvl="0" indent="0" algn="l" rtl="0">
                        <a:lnSpc>
                          <a:spcPct val="100000"/>
                        </a:lnSpc>
                        <a:spcBef>
                          <a:spcPts val="0"/>
                        </a:spcBef>
                        <a:spcAft>
                          <a:spcPts val="0"/>
                        </a:spcAft>
                        <a:buClr>
                          <a:srgbClr val="000000"/>
                        </a:buClr>
                        <a:buSzPts val="800"/>
                        <a:buFont typeface="Arial"/>
                        <a:buNone/>
                      </a:pPr>
                      <a:endParaRPr lang="en-US" sz="1000" u="none" strike="noStrike" cap="none">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US" sz="1000" u="none" strike="noStrike" cap="none">
                          <a:latin typeface="Avenir"/>
                          <a:ea typeface="Avenir"/>
                          <a:cs typeface="Avenir"/>
                          <a:sym typeface="Avenir"/>
                        </a:rPr>
                        <a:t>crescendo</a:t>
                      </a:r>
                    </a:p>
                    <a:p>
                      <a:pPr marL="0" marR="0" lvl="0" indent="0" algn="l" rtl="0">
                        <a:lnSpc>
                          <a:spcPct val="100000"/>
                        </a:lnSpc>
                        <a:spcBef>
                          <a:spcPts val="0"/>
                        </a:spcBef>
                        <a:spcAft>
                          <a:spcPts val="0"/>
                        </a:spcAft>
                        <a:buClr>
                          <a:srgbClr val="000000"/>
                        </a:buClr>
                        <a:buSzPts val="800"/>
                        <a:buFont typeface="Arial"/>
                        <a:buNone/>
                      </a:pPr>
                      <a:r>
                        <a:rPr lang="en-US" sz="1000" u="none" strike="noStrike" cap="none">
                          <a:latin typeface="Avenir"/>
                          <a:ea typeface="Avenir"/>
                          <a:cs typeface="Avenir"/>
                          <a:sym typeface="Avenir"/>
                        </a:rPr>
                        <a:t>decrescendo </a:t>
                      </a:r>
                    </a:p>
                  </a:txBody>
                  <a:tcPr marL="66675" marR="66675" marT="45725" marB="45725">
                    <a:lnL w="28575" cap="flat" cmpd="sng" algn="ctr">
                      <a:noFill/>
                      <a:prstDash val="solid"/>
                      <a:round/>
                      <a:headEnd type="none" w="med" len="med"/>
                      <a:tailEnd type="none" w="med" len="med"/>
                    </a:lnL>
                  </a:tcPr>
                </a:tc>
                <a:tc>
                  <a:txBody>
                    <a:bodyPr/>
                    <a:lstStyle/>
                    <a:p>
                      <a:pPr marL="0" marR="0" lvl="0" indent="0" algn="l" rtl="0">
                        <a:lnSpc>
                          <a:spcPct val="100000"/>
                        </a:lnSpc>
                        <a:spcBef>
                          <a:spcPts val="0"/>
                        </a:spcBef>
                        <a:spcAft>
                          <a:spcPts val="0"/>
                        </a:spcAft>
                        <a:buClr>
                          <a:srgbClr val="000000"/>
                        </a:buClr>
                        <a:buSzPts val="800"/>
                        <a:buFont typeface="Arial"/>
                        <a:buNone/>
                      </a:pPr>
                      <a:endParaRPr lang="en-US" sz="1000" u="none" strike="noStrike" cap="none">
                        <a:latin typeface="Avenir"/>
                        <a:ea typeface="Avenir"/>
                        <a:cs typeface="Avenir"/>
                        <a:sym typeface="Avenir"/>
                      </a:endParaRPr>
                    </a:p>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lang="en-GB" sz="1000" b="1" u="none" strike="noStrike" cap="none">
                          <a:latin typeface="Avenir"/>
                          <a:ea typeface="Avenir"/>
                          <a:cs typeface="Avenir"/>
                          <a:sym typeface="Avenir"/>
                        </a:rPr>
                        <a:t>Becoming a musician:</a:t>
                      </a:r>
                    </a:p>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lang="en-GB" sz="1000" b="1" u="none" strike="noStrike" cap="none">
                        <a:latin typeface="Avenir"/>
                        <a:ea typeface="Avenir"/>
                        <a:cs typeface="Avenir"/>
                        <a:sym typeface="Avenir"/>
                      </a:endParaRPr>
                    </a:p>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lang="en-GB" sz="1000" b="0" u="none" strike="noStrike" cap="none">
                          <a:latin typeface="Avenir"/>
                          <a:ea typeface="Avenir"/>
                          <a:cs typeface="Avenir"/>
                          <a:sym typeface="Avenir"/>
                        </a:rPr>
                        <a:t>Perform as part of an ensemble.</a:t>
                      </a:r>
                    </a:p>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lang="en-GB" sz="1000" b="0" u="none" strike="noStrike" cap="none">
                        <a:latin typeface="Avenir"/>
                        <a:ea typeface="Avenir"/>
                        <a:cs typeface="Avenir"/>
                        <a:sym typeface="Avenir"/>
                      </a:endParaRPr>
                    </a:p>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lang="en-GB" sz="1000" b="0" u="none" strike="noStrike" cap="none">
                          <a:latin typeface="Avenir"/>
                          <a:ea typeface="Avenir"/>
                          <a:cs typeface="Avenir"/>
                          <a:sym typeface="Avenir"/>
                        </a:rPr>
                        <a:t>Follow simple conducting directions.</a:t>
                      </a:r>
                    </a:p>
                  </a:txBody>
                  <a:tcPr marL="66675" marR="66675" marT="45725" marB="45725"/>
                </a:tc>
                <a:tc>
                  <a:txBody>
                    <a:bodyPr/>
                    <a:lstStyle/>
                    <a:p>
                      <a:pPr marL="0" marR="0" lvl="0" indent="0" algn="l" rtl="0">
                        <a:lnSpc>
                          <a:spcPct val="100000"/>
                        </a:lnSpc>
                        <a:spcBef>
                          <a:spcPts val="0"/>
                        </a:spcBef>
                        <a:spcAft>
                          <a:spcPts val="0"/>
                        </a:spcAft>
                        <a:buClr>
                          <a:srgbClr val="000000"/>
                        </a:buClr>
                        <a:buSzPts val="800"/>
                        <a:buFont typeface="Arial"/>
                        <a:buNone/>
                      </a:pPr>
                      <a:endParaRPr lang="en-US" sz="1000" u="none" strike="noStrike" cap="none">
                        <a:latin typeface="Avenir"/>
                        <a:ea typeface="Avenir"/>
                        <a:cs typeface="Avenir"/>
                        <a:sym typeface="Avenir"/>
                      </a:endParaRPr>
                    </a:p>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lang="en-GB" sz="1000" b="0" u="none" strike="noStrike" cap="none">
                          <a:latin typeface="Avenir"/>
                          <a:ea typeface="Avenir"/>
                          <a:cs typeface="Avenir"/>
                          <a:sym typeface="Avenir"/>
                        </a:rPr>
                        <a:t>Use the Vocabulary quiz to revisit key vocabulary from the block. </a:t>
                      </a:r>
                    </a:p>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lang="en-GB" sz="1000" b="1" u="none" strike="noStrike" cap="none">
                        <a:latin typeface="Avenir"/>
                        <a:ea typeface="Avenir"/>
                        <a:cs typeface="Avenir"/>
                        <a:sym typeface="Avenir"/>
                      </a:endParaRPr>
                    </a:p>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lang="en-GB" sz="1000" b="0" u="none" strike="noStrike" cap="none">
                          <a:latin typeface="Avenir"/>
                          <a:ea typeface="Avenir"/>
                          <a:cs typeface="Avenir"/>
                          <a:sym typeface="Avenir"/>
                        </a:rPr>
                        <a:t>Play the audio clip in full. Ask pupils to describe the music and how the dynamic changes as new instruments are added. Rehearse the conducting symbols for increasing and decreasing volume. </a:t>
                      </a:r>
                    </a:p>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lang="en-GB" sz="1000" b="1" u="none" strike="noStrike" cap="none">
                        <a:latin typeface="Avenir"/>
                        <a:ea typeface="Avenir"/>
                        <a:cs typeface="Avenir"/>
                        <a:sym typeface="Avenir"/>
                      </a:endParaRPr>
                    </a:p>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lang="en-GB" sz="1000" b="0" u="none" strike="noStrike" cap="none">
                          <a:latin typeface="Avenir"/>
                          <a:ea typeface="Avenir"/>
                          <a:cs typeface="Avenir"/>
                          <a:sym typeface="Avenir"/>
                        </a:rPr>
                        <a:t>Rehearse the ostinati learnt in Lesson 4, with each pupil now playing an instrument.</a:t>
                      </a:r>
                      <a:r>
                        <a:rPr lang="en-GB" sz="1000" b="1" u="none" strike="noStrike" cap="none">
                          <a:latin typeface="Avenir"/>
                          <a:ea typeface="Avenir"/>
                          <a:cs typeface="Avenir"/>
                          <a:sym typeface="Avenir"/>
                        </a:rPr>
                        <a:t> </a:t>
                      </a:r>
                      <a:r>
                        <a:rPr lang="en-GB" sz="1000" b="0" u="none" strike="noStrike" cap="none">
                          <a:latin typeface="Avenir"/>
                          <a:ea typeface="Avenir"/>
                          <a:cs typeface="Avenir"/>
                          <a:sym typeface="Avenir"/>
                        </a:rPr>
                        <a:t>Organise the class into two groups, assigning each group one of the ostinati to play. Replay the clip and bring in each group in turn, gradually increasing their volume throughout the piece. Rehearse this until pupils can confidently keep up with the music and follow conducting directions. </a:t>
                      </a:r>
                    </a:p>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lang="en-GB" sz="1000" b="0" u="none" strike="noStrike" cap="none">
                        <a:latin typeface="Avenir"/>
                        <a:ea typeface="Avenir"/>
                        <a:cs typeface="Avenir"/>
                        <a:sym typeface="Avenir"/>
                      </a:endParaRPr>
                    </a:p>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lang="en-GB" sz="1000" b="0" u="none" strike="noStrike" cap="none">
                          <a:latin typeface="Avenir"/>
                          <a:ea typeface="Avenir"/>
                          <a:cs typeface="Avenir"/>
                          <a:sym typeface="Avenir"/>
                        </a:rPr>
                        <a:t>Challenge pupils to perform this to another class or record it to share with families. Give pupils time to reflect, evaluating their own and the collective performance. Use the second vocabulary task to structure pupils’ responses. </a:t>
                      </a:r>
                    </a:p>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lang="en-GB" sz="1000" b="0" u="none" strike="noStrike" cap="none">
                        <a:latin typeface="Avenir"/>
                        <a:ea typeface="Avenir"/>
                        <a:cs typeface="Avenir"/>
                        <a:sym typeface="Avenir"/>
                      </a:endParaRPr>
                    </a:p>
                  </a:txBody>
                  <a:tcPr marL="66675" marR="66675" marT="45725" marB="45725"/>
                </a:tc>
                <a:tc>
                  <a:txBody>
                    <a:bodyPr/>
                    <a:lstStyle/>
                    <a:p>
                      <a:pPr marL="0" marR="0" lvl="0" indent="0" algn="l" rtl="0">
                        <a:lnSpc>
                          <a:spcPct val="100000"/>
                        </a:lnSpc>
                        <a:spcBef>
                          <a:spcPts val="0"/>
                        </a:spcBef>
                        <a:spcAft>
                          <a:spcPts val="0"/>
                        </a:spcAft>
                        <a:buClr>
                          <a:srgbClr val="000000"/>
                        </a:buClr>
                        <a:buSzPts val="800"/>
                        <a:buFont typeface="Arial"/>
                        <a:buNone/>
                      </a:pPr>
                      <a:endParaRPr lang="en-US" sz="1000" u="none" strike="noStrike" cap="none" dirty="0">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GB" sz="1000" u="none" strike="noStrike" cap="none" dirty="0">
                          <a:latin typeface="Avenir"/>
                          <a:ea typeface="Avenir"/>
                          <a:cs typeface="Avenir"/>
                          <a:sym typeface="Avenir"/>
                        </a:rPr>
                        <a:t>Can keep the beat when playing as part of an ensemble</a:t>
                      </a:r>
                    </a:p>
                    <a:p>
                      <a:pPr marL="0" marR="0" lvl="0" indent="0" algn="l" rtl="0">
                        <a:lnSpc>
                          <a:spcPct val="100000"/>
                        </a:lnSpc>
                        <a:spcBef>
                          <a:spcPts val="0"/>
                        </a:spcBef>
                        <a:spcAft>
                          <a:spcPts val="0"/>
                        </a:spcAft>
                        <a:buClr>
                          <a:srgbClr val="000000"/>
                        </a:buClr>
                        <a:buSzPts val="800"/>
                        <a:buFont typeface="Arial"/>
                        <a:buNone/>
                      </a:pPr>
                      <a:endParaRPr lang="en-GB" sz="1000" u="none" strike="noStrike" cap="none" dirty="0">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GB" sz="1000" u="none" strike="noStrike" cap="none" dirty="0">
                          <a:latin typeface="Avenir"/>
                          <a:ea typeface="Avenir"/>
                          <a:cs typeface="Avenir"/>
                          <a:sym typeface="Avenir"/>
                        </a:rPr>
                        <a:t>Can follow simple conducting directions</a:t>
                      </a:r>
                    </a:p>
                  </a:txBody>
                  <a:tcPr marL="66675" marR="66675" marT="45725" marB="45725"/>
                </a:tc>
                <a:extLst>
                  <a:ext uri="{0D108BD9-81ED-4DB2-BD59-A6C34878D82A}">
                    <a16:rowId xmlns:a16="http://schemas.microsoft.com/office/drawing/2014/main" val="10001"/>
                  </a:ext>
                </a:extLst>
              </a:tr>
              <a:tr h="581222">
                <a:tc>
                  <a:txBody>
                    <a:bodyPr/>
                    <a:lstStyle/>
                    <a:p>
                      <a:pPr marL="0" marR="0" lvl="0" indent="0" algn="l" rtl="0">
                        <a:lnSpc>
                          <a:spcPct val="100000"/>
                        </a:lnSpc>
                        <a:spcBef>
                          <a:spcPts val="0"/>
                        </a:spcBef>
                        <a:spcAft>
                          <a:spcPts val="0"/>
                        </a:spcAft>
                        <a:buClr>
                          <a:srgbClr val="000000"/>
                        </a:buClr>
                        <a:buSzPts val="800"/>
                        <a:buFont typeface="Arial"/>
                        <a:buNone/>
                      </a:pPr>
                      <a:endParaRPr lang="en-US" sz="1000" u="none" strike="noStrike" cap="none">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US" sz="1000" u="none" strike="noStrike" cap="none">
                          <a:latin typeface="Avenir"/>
                          <a:ea typeface="Avenir"/>
                          <a:cs typeface="Avenir"/>
                          <a:sym typeface="Avenir"/>
                        </a:rPr>
                        <a:t>6. </a:t>
                      </a:r>
                      <a:endParaRPr sz="1000" u="none" strike="noStrike" cap="none">
                        <a:latin typeface="Avenir"/>
                        <a:ea typeface="Avenir"/>
                        <a:cs typeface="Avenir"/>
                        <a:sym typeface="Avenir"/>
                      </a:endParaRPr>
                    </a:p>
                  </a:txBody>
                  <a:tcPr marL="66675" marR="66675" marT="45725" marB="45725">
                    <a:lnR w="28575" cap="flat" cmpd="sng" algn="ctr">
                      <a:noFill/>
                      <a:prstDash val="solid"/>
                      <a:round/>
                      <a:headEnd type="none" w="med" len="med"/>
                      <a:tailEnd type="none" w="med" len="med"/>
                    </a:lnR>
                  </a:tcPr>
                </a:tc>
                <a:tc>
                  <a:txBody>
                    <a:bodyPr/>
                    <a:lstStyle/>
                    <a:p>
                      <a:pPr marL="0" marR="0" lvl="0" indent="0" algn="l" rtl="0">
                        <a:lnSpc>
                          <a:spcPct val="100000"/>
                        </a:lnSpc>
                        <a:spcBef>
                          <a:spcPts val="0"/>
                        </a:spcBef>
                        <a:spcAft>
                          <a:spcPts val="0"/>
                        </a:spcAft>
                        <a:buClr>
                          <a:srgbClr val="000000"/>
                        </a:buClr>
                        <a:buSzPts val="800"/>
                        <a:buFont typeface="Arial"/>
                        <a:buNone/>
                      </a:pPr>
                      <a:endParaRPr lang="en-US" sz="1000" i="1" u="none" strike="noStrike" cap="none">
                        <a:latin typeface="Avenir"/>
                        <a:ea typeface="Avenir"/>
                        <a:cs typeface="Avenir"/>
                        <a:sym typeface="Avenir"/>
                      </a:endParaRPr>
                    </a:p>
                  </a:txBody>
                  <a:tcPr marL="66675" marR="66675" marT="45725" marB="45725">
                    <a:lnL w="28575" cap="flat" cmpd="sng" algn="ctr">
                      <a:no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lang="en-US" sz="1000" b="0" i="1" u="none" strike="noStrike" cap="none">
                        <a:latin typeface="Avenir"/>
                        <a:ea typeface="Avenir"/>
                        <a:cs typeface="Avenir"/>
                        <a:sym typeface="Avenir"/>
                      </a:endParaRPr>
                    </a:p>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lang="en-US" sz="1000" b="0" i="1" u="none" strike="noStrike" cap="none">
                          <a:latin typeface="Avenir"/>
                          <a:ea typeface="Avenir"/>
                          <a:cs typeface="Avenir"/>
                          <a:sym typeface="Avenir"/>
                        </a:rPr>
                        <a:t>Flexible content</a:t>
                      </a:r>
                      <a:endParaRPr lang="en-GB" sz="1000" b="0" i="1" u="none" strike="noStrike" cap="none">
                        <a:latin typeface="Avenir"/>
                        <a:ea typeface="Avenir"/>
                        <a:cs typeface="Avenir"/>
                        <a:sym typeface="Avenir"/>
                      </a:endParaRPr>
                    </a:p>
                  </a:txBody>
                  <a:tcPr marL="66675" marR="66675" marT="45725" marB="45725"/>
                </a:tc>
                <a:tc>
                  <a:txBody>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lang="en-US" sz="1000" b="0" i="1" u="none" strike="noStrike" cap="none">
                        <a:latin typeface="Avenir"/>
                        <a:ea typeface="Avenir"/>
                        <a:cs typeface="Avenir"/>
                        <a:sym typeface="Avenir"/>
                      </a:endParaRPr>
                    </a:p>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lang="en-US" sz="1000" b="0" i="1" u="none" strike="noStrike" cap="none">
                          <a:latin typeface="Avenir"/>
                          <a:ea typeface="Avenir"/>
                          <a:cs typeface="Avenir"/>
                          <a:sym typeface="Avenir"/>
                        </a:rPr>
                        <a:t>Use this lesson for enrichment, extension or reteaching key concepts that pupils need more time to master. </a:t>
                      </a:r>
                    </a:p>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lang="en-GB" sz="1000" b="0" i="1" u="none" strike="noStrike" cap="none">
                        <a:latin typeface="Avenir"/>
                        <a:ea typeface="Avenir"/>
                        <a:cs typeface="Avenir"/>
                        <a:sym typeface="Avenir"/>
                      </a:endParaRPr>
                    </a:p>
                  </a:txBody>
                  <a:tcPr marL="66675" marR="66675" marT="45725" marB="45725"/>
                </a:tc>
                <a:tc>
                  <a:txBody>
                    <a:bodyPr/>
                    <a:lstStyle/>
                    <a:p>
                      <a:pPr marL="0" marR="0" lvl="0" indent="0" algn="l" rtl="0">
                        <a:lnSpc>
                          <a:spcPct val="100000"/>
                        </a:lnSpc>
                        <a:spcBef>
                          <a:spcPts val="0"/>
                        </a:spcBef>
                        <a:spcAft>
                          <a:spcPts val="0"/>
                        </a:spcAft>
                        <a:buClr>
                          <a:srgbClr val="000000"/>
                        </a:buClr>
                        <a:buSzPts val="800"/>
                        <a:buFont typeface="Arial"/>
                        <a:buNone/>
                      </a:pPr>
                      <a:endParaRPr lang="en-GB" sz="1000" i="1" u="none" strike="noStrike" cap="none" dirty="0">
                        <a:latin typeface="Avenir"/>
                        <a:ea typeface="Avenir"/>
                        <a:cs typeface="Avenir"/>
                        <a:sym typeface="Avenir"/>
                      </a:endParaRPr>
                    </a:p>
                  </a:txBody>
                  <a:tcPr marL="66675" marR="66675" marT="45725" marB="45725"/>
                </a:tc>
                <a:extLst>
                  <a:ext uri="{0D108BD9-81ED-4DB2-BD59-A6C34878D82A}">
                    <a16:rowId xmlns:a16="http://schemas.microsoft.com/office/drawing/2014/main" val="3464623754"/>
                  </a:ext>
                </a:extLst>
              </a:tr>
            </a:tbl>
          </a:graphicData>
        </a:graphic>
      </p:graphicFrame>
      <p:pic>
        <p:nvPicPr>
          <p:cNvPr id="11" name="Google Shape;202;p23" descr="Blackboard">
            <a:extLst>
              <a:ext uri="{FF2B5EF4-FFF2-40B4-BE49-F238E27FC236}">
                <a16:creationId xmlns:a16="http://schemas.microsoft.com/office/drawing/2014/main" id="{08073D6B-EB3B-0A16-0F34-5EB4E10733CB}"/>
              </a:ext>
            </a:extLst>
          </p:cNvPr>
          <p:cNvPicPr preferRelativeResize="0">
            <a:picLocks noGrp="1" noRot="1" noMove="1" noResize="1" noEditPoints="1" noAdjustHandles="1" noChangeArrowheads="1" noChangeShapeType="1" noCrop="1"/>
          </p:cNvPicPr>
          <p:nvPr/>
        </p:nvPicPr>
        <p:blipFill rotWithShape="1">
          <a:blip r:embed="rId4">
            <a:alphaModFix/>
          </a:blip>
          <a:srcRect/>
          <a:stretch/>
        </p:blipFill>
        <p:spPr>
          <a:xfrm>
            <a:off x="5603917" y="1072588"/>
            <a:ext cx="283869" cy="283869"/>
          </a:xfrm>
          <a:prstGeom prst="rect">
            <a:avLst/>
          </a:prstGeom>
          <a:noFill/>
          <a:ln>
            <a:noFill/>
          </a:ln>
        </p:spPr>
      </p:pic>
      <p:pic>
        <p:nvPicPr>
          <p:cNvPr id="12" name="Google Shape;203;p23" descr="Download from cloud">
            <a:extLst>
              <a:ext uri="{FF2B5EF4-FFF2-40B4-BE49-F238E27FC236}">
                <a16:creationId xmlns:a16="http://schemas.microsoft.com/office/drawing/2014/main" id="{6EAFB213-5B80-C583-0325-7B75A7190867}"/>
              </a:ext>
            </a:extLst>
          </p:cNvPr>
          <p:cNvPicPr preferRelativeResize="0">
            <a:picLocks noGrp="1" noRot="1" noMove="1" noResize="1" noEditPoints="1" noAdjustHandles="1" noChangeArrowheads="1" noChangeShapeType="1" noCrop="1"/>
          </p:cNvPicPr>
          <p:nvPr/>
        </p:nvPicPr>
        <p:blipFill rotWithShape="1">
          <a:blip r:embed="rId5">
            <a:alphaModFix/>
          </a:blip>
          <a:srcRect/>
          <a:stretch/>
        </p:blipFill>
        <p:spPr>
          <a:xfrm>
            <a:off x="2647318" y="1072588"/>
            <a:ext cx="283869" cy="283869"/>
          </a:xfrm>
          <a:prstGeom prst="rect">
            <a:avLst/>
          </a:prstGeom>
          <a:noFill/>
          <a:ln>
            <a:noFill/>
          </a:ln>
        </p:spPr>
      </p:pic>
      <p:pic>
        <p:nvPicPr>
          <p:cNvPr id="13" name="Google Shape;204;p23" descr="Arrow: Rotate left">
            <a:extLst>
              <a:ext uri="{FF2B5EF4-FFF2-40B4-BE49-F238E27FC236}">
                <a16:creationId xmlns:a16="http://schemas.microsoft.com/office/drawing/2014/main" id="{6975D1C7-0B40-FD30-E74E-02BC1F904EA5}"/>
              </a:ext>
            </a:extLst>
          </p:cNvPr>
          <p:cNvPicPr preferRelativeResize="0">
            <a:picLocks noGrp="1" noRot="1" noMove="1" noResize="1" noEditPoints="1" noAdjustHandles="1" noChangeArrowheads="1" noChangeShapeType="1" noCrop="1"/>
          </p:cNvPicPr>
          <p:nvPr/>
        </p:nvPicPr>
        <p:blipFill rotWithShape="1">
          <a:blip r:embed="rId6">
            <a:alphaModFix/>
          </a:blip>
          <a:srcRect/>
          <a:stretch/>
        </p:blipFill>
        <p:spPr>
          <a:xfrm rot="5400000">
            <a:off x="1264422" y="1112594"/>
            <a:ext cx="203857" cy="203857"/>
          </a:xfrm>
          <a:prstGeom prst="rect">
            <a:avLst/>
          </a:prstGeom>
          <a:noFill/>
          <a:ln>
            <a:noFill/>
          </a:ln>
        </p:spPr>
      </p:pic>
      <p:pic>
        <p:nvPicPr>
          <p:cNvPr id="14" name="Google Shape;205;p23" descr="Reflection with solid fill">
            <a:extLst>
              <a:ext uri="{FF2B5EF4-FFF2-40B4-BE49-F238E27FC236}">
                <a16:creationId xmlns:a16="http://schemas.microsoft.com/office/drawing/2014/main" id="{CEEA93F1-888D-24C3-1E22-0E627DBEBCDA}"/>
              </a:ext>
            </a:extLst>
          </p:cNvPr>
          <p:cNvPicPr preferRelativeResize="0">
            <a:picLocks noGrp="1" noRot="1" noMove="1" noResize="1" noEditPoints="1" noAdjustHandles="1" noChangeArrowheads="1" noChangeShapeType="1" noCrop="1"/>
          </p:cNvPicPr>
          <p:nvPr/>
        </p:nvPicPr>
        <p:blipFill rotWithShape="1">
          <a:blip r:embed="rId7">
            <a:alphaModFix/>
          </a:blip>
          <a:srcRect/>
          <a:stretch/>
        </p:blipFill>
        <p:spPr>
          <a:xfrm>
            <a:off x="6938788" y="1072588"/>
            <a:ext cx="373063" cy="373063"/>
          </a:xfrm>
          <a:prstGeom prst="rect">
            <a:avLst/>
          </a:prstGeom>
          <a:noFill/>
          <a:ln>
            <a:noFill/>
          </a:ln>
        </p:spPr>
      </p:pic>
    </p:spTree>
    <p:extLst>
      <p:ext uri="{BB962C8B-B14F-4D97-AF65-F5344CB8AC3E}">
        <p14:creationId xmlns:p14="http://schemas.microsoft.com/office/powerpoint/2010/main" val="1267799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cxnSp>
        <p:nvCxnSpPr>
          <p:cNvPr id="222" name="Google Shape;222;p5"/>
          <p:cNvCxnSpPr>
            <a:cxnSpLocks noGrp="1" noRot="1" noMove="1" noResize="1" noEditPoints="1" noAdjustHandles="1" noChangeArrowheads="1" noChangeShapeType="1"/>
          </p:cNvCxnSpPr>
          <p:nvPr/>
        </p:nvCxnSpPr>
        <p:spPr>
          <a:xfrm>
            <a:off x="519728" y="5265775"/>
            <a:ext cx="6520219" cy="0"/>
          </a:xfrm>
          <a:prstGeom prst="straightConnector1">
            <a:avLst/>
          </a:prstGeom>
          <a:noFill/>
          <a:ln w="38100" cap="flat" cmpd="sng">
            <a:solidFill>
              <a:schemeClr val="dk1"/>
            </a:solidFill>
            <a:prstDash val="dot"/>
            <a:miter lim="800000"/>
            <a:headEnd type="none" w="sm" len="sm"/>
            <a:tailEnd type="none" w="sm" len="sm"/>
          </a:ln>
        </p:spPr>
      </p:cxnSp>
      <p:sp>
        <p:nvSpPr>
          <p:cNvPr id="223" name="Google Shape;223;p5"/>
          <p:cNvSpPr txBox="1">
            <a:spLocks noGrp="1" noRot="1" noMove="1" noResize="1" noEditPoints="1" noAdjustHandles="1" noChangeArrowheads="1" noChangeShapeType="1"/>
          </p:cNvSpPr>
          <p:nvPr/>
        </p:nvSpPr>
        <p:spPr>
          <a:xfrm>
            <a:off x="385037" y="5492453"/>
            <a:ext cx="6789600" cy="5231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dirty="0">
                <a:solidFill>
                  <a:schemeClr val="dk1"/>
                </a:solidFill>
                <a:latin typeface="Sassoon Infant Std" panose="020B0503020103030203" pitchFamily="34" charset="0"/>
                <a:sym typeface="Arial"/>
              </a:rPr>
              <a:t>Task 2: </a:t>
            </a:r>
            <a:endParaRPr sz="1400" b="1" i="0" u="none" strike="noStrike" cap="none" dirty="0">
              <a:solidFill>
                <a:srgbClr val="000000"/>
              </a:solidFill>
              <a:latin typeface="Sassoon Infant Std" panose="020B0503020103030203" pitchFamily="34" charset="0"/>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venir"/>
              <a:ea typeface="Avenir"/>
              <a:cs typeface="Avenir"/>
              <a:sym typeface="Avenir"/>
            </a:endParaRPr>
          </a:p>
        </p:txBody>
      </p:sp>
      <p:sp>
        <p:nvSpPr>
          <p:cNvPr id="224" name="Google Shape;224;p5"/>
          <p:cNvSpPr txBox="1">
            <a:spLocks noGrp="1" noRot="1" noMove="1" noResize="1" noEditPoints="1" noAdjustHandles="1" noChangeArrowheads="1" noChangeShapeType="1"/>
          </p:cNvSpPr>
          <p:nvPr/>
        </p:nvSpPr>
        <p:spPr>
          <a:xfrm>
            <a:off x="0" y="174033"/>
            <a:ext cx="7559675" cy="86016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500"/>
              <a:buFont typeface="Avenir"/>
              <a:buNone/>
            </a:pPr>
            <a:r>
              <a:rPr lang="en-GB" sz="2500" b="1" i="0" u="none" strike="noStrike" cap="none" dirty="0">
                <a:solidFill>
                  <a:schemeClr val="dk1"/>
                </a:solidFill>
                <a:latin typeface="Sassoon Infant Std" panose="020B0503020103030203" pitchFamily="34" charset="0"/>
                <a:sym typeface="Arial"/>
              </a:rPr>
              <a:t>Oracy and Vocabulary:</a:t>
            </a:r>
            <a:endParaRPr sz="2500" b="0" i="0" u="none" strike="noStrike" cap="none" dirty="0">
              <a:solidFill>
                <a:srgbClr val="000000"/>
              </a:solidFill>
              <a:latin typeface="Sassoon Infant Std" panose="020B0503020103030203" pitchFamily="34" charset="0"/>
              <a:sym typeface="Arial"/>
            </a:endParaRPr>
          </a:p>
          <a:p>
            <a:pPr marL="0" marR="0" lvl="0" indent="0" algn="ctr" rtl="0">
              <a:lnSpc>
                <a:spcPct val="90000"/>
              </a:lnSpc>
              <a:spcBef>
                <a:spcPts val="0"/>
              </a:spcBef>
              <a:spcAft>
                <a:spcPts val="0"/>
              </a:spcAft>
              <a:buClr>
                <a:schemeClr val="dk1"/>
              </a:buClr>
              <a:buSzPts val="2500"/>
              <a:buFont typeface="Avenir"/>
              <a:buNone/>
            </a:pPr>
            <a:r>
              <a:rPr lang="en-US" sz="2500" b="1" dirty="0">
                <a:solidFill>
                  <a:schemeClr val="dk1"/>
                </a:solidFill>
                <a:latin typeface="Sassoon Infant Std" panose="020B0503020103030203" pitchFamily="34" charset="0"/>
                <a:ea typeface="Avenir"/>
                <a:cs typeface="Avenir"/>
                <a:sym typeface="Avenir"/>
              </a:rPr>
              <a:t>Y2</a:t>
            </a:r>
            <a:r>
              <a:rPr lang="en-US" sz="2500" b="1" i="0" u="none" strike="noStrike" cap="none" dirty="0">
                <a:solidFill>
                  <a:schemeClr val="dk1"/>
                </a:solidFill>
                <a:latin typeface="Sassoon Infant Std" panose="020B0503020103030203" pitchFamily="34" charset="0"/>
                <a:ea typeface="Avenir"/>
                <a:cs typeface="Avenir"/>
                <a:sym typeface="Avenir"/>
              </a:rPr>
              <a:t> </a:t>
            </a:r>
            <a:r>
              <a:rPr lang="en-US" sz="2500" b="1" dirty="0">
                <a:latin typeface="Sassoon Infant Std" panose="020B0503020103030203" pitchFamily="34" charset="0"/>
                <a:ea typeface="Avenir"/>
                <a:cs typeface="Avenir"/>
                <a:sym typeface="Avenir"/>
              </a:rPr>
              <a:t>Experimenting with sounds 2 – Block A</a:t>
            </a:r>
            <a:endParaRPr lang="en-US" sz="2500" b="0" i="0" u="none" strike="noStrike" cap="none" dirty="0">
              <a:solidFill>
                <a:srgbClr val="000000"/>
              </a:solidFill>
              <a:latin typeface="Sassoon Infant Std" panose="020B0503020103030203" pitchFamily="34" charset="0"/>
              <a:ea typeface="Avenir"/>
              <a:cs typeface="Avenir"/>
              <a:sym typeface="Avenir"/>
            </a:endParaRPr>
          </a:p>
        </p:txBody>
      </p:sp>
      <p:sp>
        <p:nvSpPr>
          <p:cNvPr id="225" name="Google Shape;225;p5"/>
          <p:cNvSpPr txBox="1">
            <a:spLocks noGrp="1" noRot="1" noMove="1" noResize="1" noEditPoints="1" noAdjustHandles="1" noChangeArrowheads="1" noChangeShapeType="1"/>
          </p:cNvSpPr>
          <p:nvPr/>
        </p:nvSpPr>
        <p:spPr>
          <a:xfrm>
            <a:off x="385037" y="1049087"/>
            <a:ext cx="6789600" cy="73862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dirty="0">
                <a:solidFill>
                  <a:schemeClr val="dk1"/>
                </a:solidFill>
                <a:latin typeface="Sassoon Infant Std" panose="020B0503020103030203" pitchFamily="34" charset="0"/>
                <a:sym typeface="Arial"/>
              </a:rPr>
              <a:t>Task 1:</a:t>
            </a:r>
            <a:endParaRPr dirty="0">
              <a:latin typeface="Sassoon Infant Std" panose="020B0503020103030203" pitchFamily="34" charset="0"/>
            </a:endParaRPr>
          </a:p>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dirty="0">
                <a:solidFill>
                  <a:schemeClr val="dk1"/>
                </a:solidFill>
                <a:latin typeface="Arial"/>
                <a:ea typeface="Arial"/>
                <a:cs typeface="Arial"/>
                <a:sym typeface="Arial"/>
              </a:rPr>
              <a:t> </a:t>
            </a:r>
            <a:endParaRPr sz="1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chemeClr val="dk1"/>
              </a:solidFill>
              <a:latin typeface="Avenir"/>
              <a:ea typeface="Avenir"/>
              <a:cs typeface="Avenir"/>
              <a:sym typeface="Avenir"/>
            </a:endParaRPr>
          </a:p>
        </p:txBody>
      </p:sp>
      <p:grpSp>
        <p:nvGrpSpPr>
          <p:cNvPr id="226" name="Google Shape;226;p5"/>
          <p:cNvGrpSpPr>
            <a:grpSpLocks noGrp="1" noUngrp="1" noRot="1" noMove="1" noResize="1"/>
          </p:cNvGrpSpPr>
          <p:nvPr/>
        </p:nvGrpSpPr>
        <p:grpSpPr>
          <a:xfrm>
            <a:off x="6493639" y="5531646"/>
            <a:ext cx="609291" cy="409576"/>
            <a:chOff x="65647" y="6616236"/>
            <a:chExt cx="609291" cy="409576"/>
          </a:xfrm>
        </p:grpSpPr>
        <p:pic>
          <p:nvPicPr>
            <p:cNvPr id="227" name="Google Shape;227;p5" descr="Chat outline"/>
            <p:cNvPicPr preferRelativeResize="0">
              <a:picLocks noGrp="1" noRot="1" noMove="1" noResize="1" noEditPoints="1" noAdjustHandles="1" noChangeArrowheads="1" noChangeShapeType="1" noCrop="1"/>
            </p:cNvPicPr>
            <p:nvPr/>
          </p:nvPicPr>
          <p:blipFill rotWithShape="1">
            <a:blip r:embed="rId3">
              <a:alphaModFix/>
            </a:blip>
            <a:srcRect t="14342" b="16770"/>
            <a:stretch/>
          </p:blipFill>
          <p:spPr>
            <a:xfrm>
              <a:off x="80375" y="6616236"/>
              <a:ext cx="594563" cy="409576"/>
            </a:xfrm>
            <a:prstGeom prst="rect">
              <a:avLst/>
            </a:prstGeom>
            <a:noFill/>
            <a:ln>
              <a:noFill/>
            </a:ln>
          </p:spPr>
        </p:pic>
        <p:sp>
          <p:nvSpPr>
            <p:cNvPr id="228" name="Google Shape;228;p5"/>
            <p:cNvSpPr txBox="1">
              <a:spLocks noGrp="1" noRot="1" noMove="1" noResize="1" noEditPoints="1" noAdjustHandles="1" noChangeArrowheads="1" noChangeShapeType="1"/>
            </p:cNvSpPr>
            <p:nvPr/>
          </p:nvSpPr>
          <p:spPr>
            <a:xfrm>
              <a:off x="284254" y="6699642"/>
              <a:ext cx="369012"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900" b="1" i="0" u="none" strike="noStrike" cap="none" dirty="0">
                  <a:solidFill>
                    <a:srgbClr val="000000"/>
                  </a:solidFill>
                  <a:latin typeface="Sassoon Infant Std" panose="020B0503020103030203" pitchFamily="34" charset="0"/>
                  <a:sym typeface="Arial"/>
                </a:rPr>
                <a:t>say</a:t>
              </a:r>
              <a:endParaRPr sz="900" dirty="0">
                <a:latin typeface="Sassoon Infant Std" panose="020B0503020103030203" pitchFamily="34" charset="0"/>
              </a:endParaRPr>
            </a:p>
          </p:txBody>
        </p:sp>
        <p:sp>
          <p:nvSpPr>
            <p:cNvPr id="229" name="Google Shape;229;p5"/>
            <p:cNvSpPr txBox="1">
              <a:spLocks noGrp="1" noRot="1" noMove="1" noResize="1" noEditPoints="1" noAdjustHandles="1" noChangeArrowheads="1" noChangeShapeType="1"/>
            </p:cNvSpPr>
            <p:nvPr/>
          </p:nvSpPr>
          <p:spPr>
            <a:xfrm>
              <a:off x="65647" y="6641775"/>
              <a:ext cx="341760" cy="2231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800" b="1" i="0" u="none" strike="noStrike" cap="none" dirty="0">
                  <a:solidFill>
                    <a:srgbClr val="000000"/>
                  </a:solidFill>
                  <a:latin typeface="Sassoon Infant Std" panose="020B0503020103030203" pitchFamily="34" charset="0"/>
                  <a:sym typeface="Arial"/>
                </a:rPr>
                <a:t>say</a:t>
              </a:r>
              <a:endParaRPr dirty="0">
                <a:latin typeface="Sassoon Infant Std" panose="020B0503020103030203" pitchFamily="34" charset="0"/>
              </a:endParaRPr>
            </a:p>
          </p:txBody>
        </p:sp>
      </p:grpSp>
      <p:sp>
        <p:nvSpPr>
          <p:cNvPr id="10" name="Google Shape;224;p5">
            <a:extLst>
              <a:ext uri="{FF2B5EF4-FFF2-40B4-BE49-F238E27FC236}">
                <a16:creationId xmlns:a16="http://schemas.microsoft.com/office/drawing/2014/main" id="{6E197087-9C8B-70FD-85E4-157759B9E34C}"/>
              </a:ext>
            </a:extLst>
          </p:cNvPr>
          <p:cNvSpPr txBox="1">
            <a:spLocks noGrp="1" noRot="1" noMove="1" noResize="1" noEditPoints="1" noAdjustHandles="1" noChangeArrowheads="1" noChangeShapeType="1"/>
          </p:cNvSpPr>
          <p:nvPr/>
        </p:nvSpPr>
        <p:spPr>
          <a:xfrm>
            <a:off x="480608" y="1718417"/>
            <a:ext cx="4615092" cy="1404000"/>
          </a:xfrm>
          <a:prstGeom prst="rect">
            <a:avLst/>
          </a:prstGeom>
          <a:noFill/>
          <a:ln w="19050">
            <a:solidFill>
              <a:schemeClr val="accent2"/>
            </a:solid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1400"/>
              <a:buFont typeface="Arial"/>
              <a:buNone/>
            </a:pPr>
            <a:r>
              <a:rPr lang="en-US" sz="1200" b="1" dirty="0">
                <a:solidFill>
                  <a:schemeClr val="dk1"/>
                </a:solidFill>
                <a:latin typeface="Sassoon Infant Std" panose="020B0503020103030203" pitchFamily="34" charset="0"/>
              </a:rPr>
              <a:t>Tick</a:t>
            </a:r>
            <a:r>
              <a:rPr lang="en-US" sz="1200" dirty="0">
                <a:solidFill>
                  <a:schemeClr val="dk1"/>
                </a:solidFill>
                <a:latin typeface="Sassoon Infant Std" panose="020B0503020103030203" pitchFamily="34" charset="0"/>
              </a:rPr>
              <a:t> the words that best describe how you feel about </a:t>
            </a:r>
            <a:r>
              <a:rPr lang="en-GB" sz="1200" i="1" u="none" strike="noStrike" cap="none" dirty="0">
                <a:latin typeface="Sassoon Infant Std" panose="020B0503020103030203" pitchFamily="34" charset="0"/>
                <a:ea typeface="Avenir"/>
                <a:cs typeface="Sanskrit Text" panose="020B0502040204020203" pitchFamily="18" charset="0"/>
                <a:sym typeface="Avenir"/>
              </a:rPr>
              <a:t>Fanfarra (Cabua-Le-Le)</a:t>
            </a:r>
            <a:r>
              <a:rPr lang="en-GB" sz="1200" u="none" strike="noStrike" cap="none" dirty="0">
                <a:latin typeface="Sassoon Infant Std" panose="020B0503020103030203" pitchFamily="34" charset="0"/>
                <a:ea typeface="Avenir"/>
                <a:cs typeface="Sanskrit Text" panose="020B0502040204020203" pitchFamily="18" charset="0"/>
                <a:sym typeface="Avenir"/>
              </a:rPr>
              <a:t>, by </a:t>
            </a:r>
            <a:r>
              <a:rPr lang="en-GB" sz="1200" dirty="0">
                <a:latin typeface="Sassoon Infant Std" panose="020B0503020103030203" pitchFamily="34" charset="0"/>
              </a:rPr>
              <a:t>Sérgio</a:t>
            </a:r>
            <a:r>
              <a:rPr lang="en-GB" sz="1200" u="none" strike="noStrike" cap="none" dirty="0">
                <a:latin typeface="Sassoon Infant Std" panose="020B0503020103030203" pitchFamily="34" charset="0"/>
                <a:ea typeface="Avenir"/>
                <a:cs typeface="Sanskrit Text" panose="020B0502040204020203" pitchFamily="18" charset="0"/>
                <a:sym typeface="Avenir"/>
              </a:rPr>
              <a:t> Mendes / Carlinhos Brown. </a:t>
            </a:r>
          </a:p>
          <a:p>
            <a:pPr marL="0" marR="0" lvl="0" indent="0" rtl="0">
              <a:lnSpc>
                <a:spcPct val="100000"/>
              </a:lnSpc>
              <a:spcBef>
                <a:spcPts val="0"/>
              </a:spcBef>
              <a:spcAft>
                <a:spcPts val="0"/>
              </a:spcAft>
              <a:buClr>
                <a:srgbClr val="000000"/>
              </a:buClr>
              <a:buSzPts val="1400"/>
              <a:buFont typeface="Arial"/>
              <a:buNone/>
            </a:pPr>
            <a:endParaRPr lang="en-GB" sz="1200" dirty="0">
              <a:solidFill>
                <a:schemeClr val="dk1"/>
              </a:solidFill>
              <a:latin typeface="Sassoon Infant Std" panose="020B0503020103030203" pitchFamily="34" charset="0"/>
              <a:cs typeface="Sanskrit Text" panose="020B0502040204020203" pitchFamily="18" charset="0"/>
              <a:sym typeface="Avenir"/>
            </a:endParaRPr>
          </a:p>
          <a:p>
            <a:pPr marL="0" marR="0" lvl="0" indent="0" rtl="0">
              <a:lnSpc>
                <a:spcPct val="100000"/>
              </a:lnSpc>
              <a:spcBef>
                <a:spcPts val="0"/>
              </a:spcBef>
              <a:spcAft>
                <a:spcPts val="0"/>
              </a:spcAft>
              <a:buClr>
                <a:srgbClr val="000000"/>
              </a:buClr>
              <a:buSzPts val="1400"/>
              <a:buFont typeface="Arial"/>
              <a:buNone/>
            </a:pPr>
            <a:endParaRPr lang="en-US" sz="800" dirty="0">
              <a:solidFill>
                <a:schemeClr val="dk1"/>
              </a:solidFill>
              <a:latin typeface="Sassoon Infant Std" panose="020B0503020103030203" pitchFamily="34" charset="0"/>
            </a:endParaRPr>
          </a:p>
          <a:p>
            <a:pPr>
              <a:buSzPts val="1400"/>
            </a:pPr>
            <a:r>
              <a:rPr lang="en-US" sz="1200" b="1" i="0" u="none" strike="noStrike" cap="none" dirty="0">
                <a:solidFill>
                  <a:schemeClr val="dk1"/>
                </a:solidFill>
                <a:latin typeface="Sassoon Infant Std" panose="020B0503020103030203" pitchFamily="34" charset="0"/>
                <a:sym typeface="Arial"/>
              </a:rPr>
              <a:t>Explain</a:t>
            </a:r>
            <a:r>
              <a:rPr lang="en-US" sz="1200" i="0" u="none" strike="noStrike" cap="none" dirty="0">
                <a:solidFill>
                  <a:schemeClr val="dk1"/>
                </a:solidFill>
                <a:latin typeface="Sassoon Infant Std" panose="020B0503020103030203" pitchFamily="34" charset="0"/>
                <a:sym typeface="Arial"/>
              </a:rPr>
              <a:t> to a partner why it made you feel this way.</a:t>
            </a:r>
          </a:p>
          <a:p>
            <a:pPr>
              <a:buSzPts val="1400"/>
            </a:pPr>
            <a:r>
              <a:rPr lang="en-US" sz="1200" i="0" u="none" strike="noStrike" cap="none" dirty="0">
                <a:solidFill>
                  <a:schemeClr val="dk1"/>
                </a:solidFill>
                <a:latin typeface="Sassoon Infant Std" panose="020B0503020103030203" pitchFamily="34" charset="0"/>
                <a:sym typeface="Arial"/>
              </a:rPr>
              <a:t>Challenge yourself to use the words</a:t>
            </a:r>
            <a:r>
              <a:rPr lang="en-US" sz="1800" b="1" i="0" u="none" strike="noStrike" cap="none" dirty="0">
                <a:solidFill>
                  <a:schemeClr val="dk1"/>
                </a:solidFill>
                <a:latin typeface="Sassoon Infant Std" panose="020B0503020103030203" pitchFamily="34" charset="0"/>
                <a:sym typeface="Arial"/>
              </a:rPr>
              <a:t> rhythm </a:t>
            </a:r>
            <a:r>
              <a:rPr lang="en-US" sz="1200" i="0" u="none" strike="noStrike" cap="none" dirty="0">
                <a:solidFill>
                  <a:schemeClr val="dk1"/>
                </a:solidFill>
                <a:latin typeface="Sassoon Infant Std" panose="020B0503020103030203" pitchFamily="34" charset="0"/>
                <a:sym typeface="Arial"/>
              </a:rPr>
              <a:t>and </a:t>
            </a:r>
            <a:r>
              <a:rPr lang="en-US" sz="1800" b="1" i="0" u="none" strike="noStrike" cap="none" dirty="0">
                <a:solidFill>
                  <a:schemeClr val="dk1"/>
                </a:solidFill>
                <a:latin typeface="Sassoon Infant Std" panose="020B0503020103030203" pitchFamily="34" charset="0"/>
                <a:sym typeface="Arial"/>
              </a:rPr>
              <a:t>pulse. </a:t>
            </a:r>
            <a:endParaRPr lang="en-GB" sz="1800" b="1" i="0" u="none" strike="noStrike" cap="none" dirty="0">
              <a:solidFill>
                <a:schemeClr val="dk1"/>
              </a:solidFill>
              <a:latin typeface="Sassoon Infant Std" panose="020B0503020103030203" pitchFamily="34" charset="0"/>
              <a:sym typeface="Arial"/>
            </a:endParaRPr>
          </a:p>
        </p:txBody>
      </p:sp>
      <p:sp>
        <p:nvSpPr>
          <p:cNvPr id="11" name="Scroll: Vertical 10">
            <a:extLst>
              <a:ext uri="{FF2B5EF4-FFF2-40B4-BE49-F238E27FC236}">
                <a16:creationId xmlns:a16="http://schemas.microsoft.com/office/drawing/2014/main" id="{482C9740-34C5-8064-33A8-0B5BCCE468FF}"/>
              </a:ext>
            </a:extLst>
          </p:cNvPr>
          <p:cNvSpPr>
            <a:spLocks noGrp="1" noRot="1" noMove="1" noResize="1" noEditPoints="1" noAdjustHandles="1" noChangeArrowheads="1" noChangeShapeType="1"/>
          </p:cNvSpPr>
          <p:nvPr/>
        </p:nvSpPr>
        <p:spPr>
          <a:xfrm>
            <a:off x="5191270" y="1436100"/>
            <a:ext cx="2171700" cy="3411883"/>
          </a:xfrm>
          <a:prstGeom prst="verticalScroll">
            <a:avLst/>
          </a:prstGeom>
          <a:ln w="12700"/>
        </p:spPr>
        <p:style>
          <a:lnRef idx="2">
            <a:schemeClr val="dk1"/>
          </a:lnRef>
          <a:fillRef idx="1">
            <a:schemeClr val="lt1"/>
          </a:fillRef>
          <a:effectRef idx="0">
            <a:schemeClr val="dk1"/>
          </a:effectRef>
          <a:fontRef idx="minor">
            <a:schemeClr val="dk1"/>
          </a:fontRef>
        </p:style>
        <p:txBody>
          <a:bodyPr rtlCol="0" anchor="ctr"/>
          <a:lstStyle/>
          <a:p>
            <a:pPr algn="ctr">
              <a:spcAft>
                <a:spcPts val="400"/>
              </a:spcAft>
            </a:pPr>
            <a:r>
              <a:rPr lang="en-US" sz="1600" dirty="0">
                <a:latin typeface="Sassoon Infant Std" panose="020B0503020103030203" pitchFamily="34" charset="0"/>
              </a:rPr>
              <a:t>excited</a:t>
            </a:r>
          </a:p>
          <a:p>
            <a:pPr algn="ctr">
              <a:spcAft>
                <a:spcPts val="400"/>
              </a:spcAft>
            </a:pPr>
            <a:r>
              <a:rPr lang="en-GB" sz="1600" dirty="0">
                <a:latin typeface="Sassoon Infant Std" panose="020B0503020103030203" pitchFamily="34" charset="0"/>
              </a:rPr>
              <a:t>gleeful</a:t>
            </a:r>
          </a:p>
          <a:p>
            <a:pPr algn="ctr">
              <a:spcAft>
                <a:spcPts val="400"/>
              </a:spcAft>
            </a:pPr>
            <a:r>
              <a:rPr lang="en-GB" sz="1600" dirty="0">
                <a:latin typeface="Sassoon Infant Std" panose="020B0503020103030203" pitchFamily="34" charset="0"/>
              </a:rPr>
              <a:t>calm</a:t>
            </a:r>
          </a:p>
          <a:p>
            <a:pPr algn="ctr">
              <a:spcAft>
                <a:spcPts val="400"/>
              </a:spcAft>
            </a:pPr>
            <a:r>
              <a:rPr lang="en-GB" sz="1600" dirty="0">
                <a:latin typeface="Sassoon Infant Std" panose="020B0503020103030203" pitchFamily="34" charset="0"/>
              </a:rPr>
              <a:t>energetic</a:t>
            </a:r>
          </a:p>
          <a:p>
            <a:pPr algn="ctr">
              <a:spcAft>
                <a:spcPts val="400"/>
              </a:spcAft>
            </a:pPr>
            <a:r>
              <a:rPr lang="en-GB" sz="1600" dirty="0">
                <a:latin typeface="Sassoon Infant Std" panose="020B0503020103030203" pitchFamily="34" charset="0"/>
              </a:rPr>
              <a:t>jolly</a:t>
            </a:r>
          </a:p>
          <a:p>
            <a:pPr algn="ctr">
              <a:spcAft>
                <a:spcPts val="400"/>
              </a:spcAft>
            </a:pPr>
            <a:r>
              <a:rPr lang="en-GB" sz="1600" dirty="0">
                <a:latin typeface="Sassoon Infant Std" panose="020B0503020103030203" pitchFamily="34" charset="0"/>
              </a:rPr>
              <a:t>tired</a:t>
            </a:r>
          </a:p>
          <a:p>
            <a:pPr algn="ctr">
              <a:spcAft>
                <a:spcPts val="400"/>
              </a:spcAft>
            </a:pPr>
            <a:r>
              <a:rPr lang="en-GB" sz="1600" dirty="0">
                <a:latin typeface="Sassoon Infant Std" panose="020B0503020103030203" pitchFamily="34" charset="0"/>
              </a:rPr>
              <a:t>frustrated</a:t>
            </a:r>
          </a:p>
          <a:p>
            <a:pPr algn="ctr">
              <a:spcAft>
                <a:spcPts val="400"/>
              </a:spcAft>
            </a:pPr>
            <a:r>
              <a:rPr lang="en-GB" sz="1600" dirty="0">
                <a:latin typeface="Sassoon Infant Std" panose="020B0503020103030203" pitchFamily="34" charset="0"/>
              </a:rPr>
              <a:t>annoyed</a:t>
            </a:r>
          </a:p>
          <a:p>
            <a:pPr algn="ctr">
              <a:spcAft>
                <a:spcPts val="400"/>
              </a:spcAft>
            </a:pPr>
            <a:r>
              <a:rPr lang="en-GB" sz="1600" dirty="0">
                <a:latin typeface="Sassoon Infant Std" panose="020B0503020103030203" pitchFamily="34" charset="0"/>
              </a:rPr>
              <a:t>miserable</a:t>
            </a:r>
          </a:p>
        </p:txBody>
      </p:sp>
      <p:sp>
        <p:nvSpPr>
          <p:cNvPr id="13" name="Google Shape;224;p5">
            <a:extLst>
              <a:ext uri="{FF2B5EF4-FFF2-40B4-BE49-F238E27FC236}">
                <a16:creationId xmlns:a16="http://schemas.microsoft.com/office/drawing/2014/main" id="{2B831E21-731D-68EF-8520-83A53ABCCC8A}"/>
              </a:ext>
            </a:extLst>
          </p:cNvPr>
          <p:cNvSpPr txBox="1">
            <a:spLocks noGrp="1" noRot="1" noMove="1" noResize="1" noEditPoints="1" noAdjustHandles="1" noChangeArrowheads="1" noChangeShapeType="1"/>
          </p:cNvSpPr>
          <p:nvPr/>
        </p:nvSpPr>
        <p:spPr>
          <a:xfrm>
            <a:off x="480608" y="3301664"/>
            <a:ext cx="4615092" cy="1404000"/>
          </a:xfrm>
          <a:prstGeom prst="rect">
            <a:avLst/>
          </a:prstGeom>
          <a:noFill/>
          <a:ln w="19050">
            <a:solidFill>
              <a:schemeClr val="accent2"/>
            </a:solidFill>
          </a:ln>
        </p:spPr>
        <p:txBody>
          <a:bodyPr spcFirstLastPara="1" wrap="square" lIns="91425" tIns="45700" rIns="91425" bIns="45700" anchor="ctr" anchorCtr="0">
            <a:noAutofit/>
          </a:bodyPr>
          <a:lstStyle/>
          <a:p>
            <a:pPr marR="0" lvl="0" rtl="0">
              <a:lnSpc>
                <a:spcPct val="100000"/>
              </a:lnSpc>
              <a:spcBef>
                <a:spcPts val="0"/>
              </a:spcBef>
              <a:spcAft>
                <a:spcPts val="0"/>
              </a:spcAft>
              <a:buClr>
                <a:srgbClr val="000000"/>
              </a:buClr>
              <a:buSzPts val="1400"/>
            </a:pPr>
            <a:r>
              <a:rPr lang="en-US" sz="1200" i="0" u="none" strike="noStrike" cap="none" dirty="0">
                <a:solidFill>
                  <a:schemeClr val="dk1"/>
                </a:solidFill>
                <a:latin typeface="Sassoon Infant Std" panose="020B0503020103030203" pitchFamily="34" charset="0"/>
                <a:sym typeface="Arial"/>
              </a:rPr>
              <a:t>Use these sentence starters to help you with your explanation.</a:t>
            </a:r>
          </a:p>
          <a:p>
            <a:pPr marR="0" lvl="0" rtl="0">
              <a:lnSpc>
                <a:spcPct val="100000"/>
              </a:lnSpc>
              <a:spcBef>
                <a:spcPts val="0"/>
              </a:spcBef>
              <a:spcAft>
                <a:spcPts val="0"/>
              </a:spcAft>
              <a:buClr>
                <a:srgbClr val="000000"/>
              </a:buClr>
              <a:buSzPts val="1400"/>
            </a:pPr>
            <a:endParaRPr lang="en-US" sz="800" b="1" dirty="0">
              <a:solidFill>
                <a:schemeClr val="dk1"/>
              </a:solidFill>
              <a:latin typeface="Sassoon Infant Std" panose="020B0503020103030203" pitchFamily="34" charset="0"/>
            </a:endParaRPr>
          </a:p>
          <a:p>
            <a:pPr marR="0" lvl="0" rtl="0">
              <a:lnSpc>
                <a:spcPct val="100000"/>
              </a:lnSpc>
              <a:spcBef>
                <a:spcPts val="0"/>
              </a:spcBef>
              <a:spcAft>
                <a:spcPts val="0"/>
              </a:spcAft>
              <a:buClr>
                <a:srgbClr val="000000"/>
              </a:buClr>
              <a:buSzPts val="1400"/>
            </a:pPr>
            <a:r>
              <a:rPr lang="en-US" sz="1200" b="1" i="0" u="none" strike="noStrike" cap="none" dirty="0">
                <a:solidFill>
                  <a:schemeClr val="dk1"/>
                </a:solidFill>
                <a:latin typeface="Sassoon Infant Std" panose="020B0503020103030203" pitchFamily="34" charset="0"/>
                <a:sym typeface="Arial"/>
              </a:rPr>
              <a:t>The samba music made me feel …</a:t>
            </a:r>
          </a:p>
          <a:p>
            <a:pPr marR="0" lvl="0" rtl="0">
              <a:lnSpc>
                <a:spcPct val="100000"/>
              </a:lnSpc>
              <a:spcBef>
                <a:spcPts val="0"/>
              </a:spcBef>
              <a:spcAft>
                <a:spcPts val="0"/>
              </a:spcAft>
              <a:buClr>
                <a:srgbClr val="000000"/>
              </a:buClr>
              <a:buSzPts val="1400"/>
            </a:pPr>
            <a:endParaRPr lang="en-US" sz="1200" b="1" dirty="0">
              <a:solidFill>
                <a:schemeClr val="dk1"/>
              </a:solidFill>
              <a:latin typeface="Sassoon Infant Std" panose="020B0503020103030203" pitchFamily="34" charset="0"/>
            </a:endParaRPr>
          </a:p>
          <a:p>
            <a:pPr marR="0" lvl="0" rtl="0">
              <a:lnSpc>
                <a:spcPct val="100000"/>
              </a:lnSpc>
              <a:spcBef>
                <a:spcPts val="0"/>
              </a:spcBef>
              <a:spcAft>
                <a:spcPts val="0"/>
              </a:spcAft>
              <a:buClr>
                <a:srgbClr val="000000"/>
              </a:buClr>
              <a:buSzPts val="1400"/>
            </a:pPr>
            <a:r>
              <a:rPr lang="en-US" sz="1200" b="1" dirty="0">
                <a:solidFill>
                  <a:schemeClr val="dk1"/>
                </a:solidFill>
                <a:latin typeface="Sassoon Infant Std" panose="020B0503020103030203" pitchFamily="34" charset="0"/>
              </a:rPr>
              <a:t>It made me feel like this because …</a:t>
            </a:r>
          </a:p>
          <a:p>
            <a:pPr marR="0" lvl="0" rtl="0">
              <a:lnSpc>
                <a:spcPct val="100000"/>
              </a:lnSpc>
              <a:spcBef>
                <a:spcPts val="0"/>
              </a:spcBef>
              <a:spcAft>
                <a:spcPts val="0"/>
              </a:spcAft>
              <a:buClr>
                <a:srgbClr val="000000"/>
              </a:buClr>
              <a:buSzPts val="1400"/>
            </a:pPr>
            <a:endParaRPr lang="en-US" sz="1200" b="1" dirty="0">
              <a:solidFill>
                <a:schemeClr val="dk1"/>
              </a:solidFill>
              <a:latin typeface="Sassoon Infant Std" panose="020B0503020103030203" pitchFamily="34" charset="0"/>
            </a:endParaRPr>
          </a:p>
          <a:p>
            <a:pPr marR="0" lvl="0" rtl="0">
              <a:lnSpc>
                <a:spcPct val="100000"/>
              </a:lnSpc>
              <a:spcBef>
                <a:spcPts val="0"/>
              </a:spcBef>
              <a:spcAft>
                <a:spcPts val="0"/>
              </a:spcAft>
              <a:buClr>
                <a:srgbClr val="000000"/>
              </a:buClr>
              <a:buSzPts val="1400"/>
            </a:pPr>
            <a:r>
              <a:rPr lang="en-US" sz="1200" b="1" dirty="0">
                <a:solidFill>
                  <a:schemeClr val="dk1"/>
                </a:solidFill>
                <a:latin typeface="Sassoon Infant Std" panose="020B0503020103030203" pitchFamily="34" charset="0"/>
              </a:rPr>
              <a:t>My favourite part of the song was …</a:t>
            </a:r>
          </a:p>
        </p:txBody>
      </p:sp>
      <p:sp>
        <p:nvSpPr>
          <p:cNvPr id="15" name="Google Shape;146;p5">
            <a:extLst>
              <a:ext uri="{FF2B5EF4-FFF2-40B4-BE49-F238E27FC236}">
                <a16:creationId xmlns:a16="http://schemas.microsoft.com/office/drawing/2014/main" id="{D29C9DC5-B76F-43B8-CB88-1234C4715AC5}"/>
              </a:ext>
            </a:extLst>
          </p:cNvPr>
          <p:cNvSpPr txBox="1">
            <a:spLocks noGrp="1" noRot="1" noMove="1" noResize="1" noEditPoints="1" noAdjustHandles="1" noChangeArrowheads="1" noChangeShapeType="1"/>
          </p:cNvSpPr>
          <p:nvPr/>
        </p:nvSpPr>
        <p:spPr>
          <a:xfrm>
            <a:off x="522903" y="6050365"/>
            <a:ext cx="6513869" cy="152858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b="1" dirty="0">
                <a:solidFill>
                  <a:schemeClr val="dk1"/>
                </a:solidFill>
                <a:latin typeface="Sassoon Infant Std" panose="020B0503020103030203" pitchFamily="34" charset="0"/>
              </a:rPr>
              <a:t>Task 2: on a scale of 1 to 10 (1 is very disappointed – 10 is very satisfied),</a:t>
            </a:r>
          </a:p>
          <a:p>
            <a:pPr marL="0" marR="0" lvl="0" indent="0" algn="ctr" rtl="0">
              <a:lnSpc>
                <a:spcPct val="100000"/>
              </a:lnSpc>
              <a:spcBef>
                <a:spcPts val="0"/>
              </a:spcBef>
              <a:spcAft>
                <a:spcPts val="400"/>
              </a:spcAft>
              <a:buClr>
                <a:srgbClr val="000000"/>
              </a:buClr>
              <a:buSzPts val="1400"/>
              <a:buFont typeface="Arial"/>
              <a:buNone/>
            </a:pPr>
            <a:r>
              <a:rPr lang="en-GB" b="1" dirty="0">
                <a:solidFill>
                  <a:schemeClr val="dk1"/>
                </a:solidFill>
                <a:latin typeface="Sassoon Infant Std" panose="020B0503020103030203" pitchFamily="34" charset="0"/>
              </a:rPr>
              <a:t>what number would you give your feelings about the class performance? </a:t>
            </a:r>
          </a:p>
          <a:p>
            <a:pPr marL="0" marR="0" lvl="0" indent="0" algn="ctr" rtl="0">
              <a:lnSpc>
                <a:spcPct val="100000"/>
              </a:lnSpc>
              <a:spcBef>
                <a:spcPts val="0"/>
              </a:spcBef>
              <a:spcAft>
                <a:spcPts val="0"/>
              </a:spcAft>
              <a:buClr>
                <a:srgbClr val="000000"/>
              </a:buClr>
              <a:buSzPts val="1400"/>
              <a:buFont typeface="Arial"/>
              <a:buNone/>
            </a:pPr>
            <a:endParaRPr lang="en-GB" sz="600" b="1" dirty="0">
              <a:solidFill>
                <a:schemeClr val="dk1"/>
              </a:solidFill>
              <a:latin typeface="Sassoon Infant Std" panose="020B0503020103030203" pitchFamily="34" charset="0"/>
            </a:endParaRPr>
          </a:p>
          <a:p>
            <a:pPr marL="0" marR="0" lvl="0" indent="0" algn="ctr" rtl="0">
              <a:lnSpc>
                <a:spcPct val="100000"/>
              </a:lnSpc>
              <a:spcBef>
                <a:spcPts val="0"/>
              </a:spcBef>
              <a:spcAft>
                <a:spcPts val="0"/>
              </a:spcAft>
              <a:buClr>
                <a:srgbClr val="000000"/>
              </a:buClr>
              <a:buSzPts val="1400"/>
              <a:buFont typeface="Arial"/>
              <a:buNone/>
            </a:pPr>
            <a:endParaRPr lang="en-GB" sz="1000" b="1" dirty="0">
              <a:solidFill>
                <a:schemeClr val="dk1"/>
              </a:solidFill>
              <a:latin typeface="Sassoon Infant Std" panose="020B0503020103030203" pitchFamily="34" charset="0"/>
            </a:endParaRPr>
          </a:p>
          <a:p>
            <a:pPr marL="0" marR="0" lvl="0" indent="0" algn="ctr" rtl="0">
              <a:lnSpc>
                <a:spcPct val="100000"/>
              </a:lnSpc>
              <a:spcBef>
                <a:spcPts val="0"/>
              </a:spcBef>
              <a:spcAft>
                <a:spcPts val="0"/>
              </a:spcAft>
              <a:buClr>
                <a:srgbClr val="000000"/>
              </a:buClr>
              <a:buSzPts val="1400"/>
              <a:buFont typeface="Arial"/>
              <a:buNone/>
            </a:pPr>
            <a:endParaRPr lang="en-GB" sz="400" b="1" dirty="0">
              <a:solidFill>
                <a:schemeClr val="dk1"/>
              </a:solidFill>
              <a:latin typeface="Sassoon Infant Std" panose="020B0503020103030203" pitchFamily="34" charset="0"/>
            </a:endParaRPr>
          </a:p>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dirty="0">
                <a:solidFill>
                  <a:schemeClr val="dk1"/>
                </a:solidFill>
                <a:latin typeface="Sassoon Infant Std" panose="020B0503020103030203" pitchFamily="34" charset="0"/>
                <a:sym typeface="Arial"/>
              </a:rPr>
              <a:t>Describe </a:t>
            </a:r>
            <a:r>
              <a:rPr lang="en-GB" b="1" dirty="0">
                <a:solidFill>
                  <a:schemeClr val="dk1"/>
                </a:solidFill>
                <a:latin typeface="Sassoon Infant Std" panose="020B0503020103030203" pitchFamily="34" charset="0"/>
              </a:rPr>
              <a:t>how you created these rhythms on the instruments you were playing. Explain what you would do differently next time.</a:t>
            </a:r>
            <a:endParaRPr sz="1400" b="0" i="0" u="none" strike="noStrike" cap="none" dirty="0">
              <a:solidFill>
                <a:srgbClr val="000000"/>
              </a:solidFill>
              <a:latin typeface="Sassoon Infant Std" panose="020B0503020103030203" pitchFamily="34" charset="0"/>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chemeClr val="dk1"/>
              </a:solidFill>
              <a:latin typeface="Sassoon Infant Std" panose="020B0503020103030203" pitchFamily="34" charset="0"/>
              <a:ea typeface="Avenir"/>
              <a:cs typeface="Avenir"/>
              <a:sym typeface="Avenir"/>
            </a:endParaRPr>
          </a:p>
        </p:txBody>
      </p:sp>
      <p:pic>
        <p:nvPicPr>
          <p:cNvPr id="16" name="Graphic 15" descr="Angel face outline with solid fill">
            <a:extLst>
              <a:ext uri="{FF2B5EF4-FFF2-40B4-BE49-F238E27FC236}">
                <a16:creationId xmlns:a16="http://schemas.microsoft.com/office/drawing/2014/main" id="{50A14DFD-FB89-C93F-783B-9EF8F4C3779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6428953" y="7846698"/>
            <a:ext cx="738664" cy="738664"/>
          </a:xfrm>
          <a:prstGeom prst="rect">
            <a:avLst/>
          </a:prstGeom>
        </p:spPr>
      </p:pic>
      <p:pic>
        <p:nvPicPr>
          <p:cNvPr id="17" name="Picture 16">
            <a:extLst>
              <a:ext uri="{FF2B5EF4-FFF2-40B4-BE49-F238E27FC236}">
                <a16:creationId xmlns:a16="http://schemas.microsoft.com/office/drawing/2014/main" id="{18ADE11F-2EEE-32E7-09FD-9A32D0EC4DA6}"/>
              </a:ext>
            </a:extLst>
          </p:cNvPr>
          <p:cNvPicPr>
            <a:picLocks noGrp="1" noRot="1" noMove="1" noResize="1" noEditPoints="1" noAdjustHandles="1" noChangeArrowheads="1" noChangeShapeType="1" noCrop="1"/>
          </p:cNvPicPr>
          <p:nvPr/>
        </p:nvPicPr>
        <p:blipFill rotWithShape="1">
          <a:blip r:embed="rId6">
            <a:extLst>
              <a:ext uri="{28A0092B-C50C-407E-A947-70E740481C1C}">
                <a14:useLocalDpi xmlns:a14="http://schemas.microsoft.com/office/drawing/2010/main" val="0"/>
              </a:ext>
            </a:extLst>
          </a:blip>
          <a:srcRect l="11950" t="78964" r="1939" b="-1620"/>
          <a:stretch/>
        </p:blipFill>
        <p:spPr bwMode="auto">
          <a:xfrm>
            <a:off x="711293" y="8566428"/>
            <a:ext cx="6137089" cy="533456"/>
          </a:xfrm>
          <a:prstGeom prst="rect">
            <a:avLst/>
          </a:prstGeom>
          <a:noFill/>
          <a:ln>
            <a:noFill/>
          </a:ln>
          <a:extLst>
            <a:ext uri="{53640926-AAD7-44D8-BBD7-CCE9431645EC}">
              <a14:shadowObscured xmlns:a14="http://schemas.microsoft.com/office/drawing/2010/main"/>
            </a:ext>
          </a:extLst>
        </p:spPr>
      </p:pic>
      <p:pic>
        <p:nvPicPr>
          <p:cNvPr id="18" name="Graphic 17" descr="Worried face with solid fill with solid fill">
            <a:extLst>
              <a:ext uri="{FF2B5EF4-FFF2-40B4-BE49-F238E27FC236}">
                <a16:creationId xmlns:a16="http://schemas.microsoft.com/office/drawing/2014/main" id="{449268CF-7AB7-CEE3-DE45-93B1B97C77BB}"/>
              </a:ext>
            </a:extLst>
          </p:cNvPr>
          <p:cNvPicPr>
            <a:picLocks noGrp="1" noRot="1" noChangeAspect="1" noMove="1" noResize="1" noEditPoints="1" noAdjustHandles="1" noChangeArrowheads="1" noChangeShapeType="1" noCrop="1"/>
          </p:cNvPicPr>
          <p:nvPr/>
        </p:nvPicPr>
        <p:blipFill>
          <a:blip r:embed="rId7">
            <a:extLst>
              <a:ext uri="{96DAC541-7B7A-43D3-8B79-37D633B846F1}">
                <asvg:svgBlip xmlns:asvg="http://schemas.microsoft.com/office/drawing/2016/SVG/main" r:embed="rId8"/>
              </a:ext>
            </a:extLst>
          </a:blip>
          <a:stretch>
            <a:fillRect/>
          </a:stretch>
        </p:blipFill>
        <p:spPr>
          <a:xfrm>
            <a:off x="402629" y="7846698"/>
            <a:ext cx="738664" cy="738664"/>
          </a:xfrm>
          <a:prstGeom prst="rect">
            <a:avLst/>
          </a:prstGeom>
        </p:spPr>
      </p:pic>
      <p:grpSp>
        <p:nvGrpSpPr>
          <p:cNvPr id="19" name="Group 18">
            <a:extLst>
              <a:ext uri="{FF2B5EF4-FFF2-40B4-BE49-F238E27FC236}">
                <a16:creationId xmlns:a16="http://schemas.microsoft.com/office/drawing/2014/main" id="{29C65D17-35B8-77F9-B6D1-F0924C96F8E0}"/>
              </a:ext>
            </a:extLst>
          </p:cNvPr>
          <p:cNvGrpSpPr>
            <a:grpSpLocks noGrp="1" noUngrp="1" noRot="1" noMove="1" noResize="1"/>
          </p:cNvGrpSpPr>
          <p:nvPr/>
        </p:nvGrpSpPr>
        <p:grpSpPr>
          <a:xfrm>
            <a:off x="474910" y="7293332"/>
            <a:ext cx="609291" cy="409576"/>
            <a:chOff x="65647" y="6616236"/>
            <a:chExt cx="609291" cy="409576"/>
          </a:xfrm>
        </p:grpSpPr>
        <p:pic>
          <p:nvPicPr>
            <p:cNvPr id="20" name="Graphic 19" descr="Chat outline">
              <a:extLst>
                <a:ext uri="{FF2B5EF4-FFF2-40B4-BE49-F238E27FC236}">
                  <a16:creationId xmlns:a16="http://schemas.microsoft.com/office/drawing/2014/main" id="{4F6B07E0-3546-9716-936A-D74A6D59C0DD}"/>
                </a:ext>
              </a:extLst>
            </p:cNvPr>
            <p:cNvPicPr>
              <a:picLocks noGrp="1" noRot="1" noChangeAspect="1" noMove="1" noResize="1" noEditPoints="1" noAdjustHandles="1" noChangeArrowheads="1" noChangeShapeType="1" noCrop="1"/>
            </p:cNvPicPr>
            <p:nvPr/>
          </p:nvPicPr>
          <p:blipFill rotWithShape="1">
            <a:blip r:embed="rId9">
              <a:extLst>
                <a:ext uri="{96DAC541-7B7A-43D3-8B79-37D633B846F1}">
                  <asvg:svgBlip xmlns:asvg="http://schemas.microsoft.com/office/drawing/2016/SVG/main" r:embed="rId10"/>
                </a:ext>
              </a:extLst>
            </a:blip>
            <a:srcRect t="14342" b="16771"/>
            <a:stretch/>
          </p:blipFill>
          <p:spPr>
            <a:xfrm>
              <a:off x="80375" y="6616236"/>
              <a:ext cx="594563" cy="409576"/>
            </a:xfrm>
            <a:prstGeom prst="rect">
              <a:avLst/>
            </a:prstGeom>
          </p:spPr>
        </p:pic>
        <p:sp>
          <p:nvSpPr>
            <p:cNvPr id="21" name="TextBox 20">
              <a:extLst>
                <a:ext uri="{FF2B5EF4-FFF2-40B4-BE49-F238E27FC236}">
                  <a16:creationId xmlns:a16="http://schemas.microsoft.com/office/drawing/2014/main" id="{66BBFC76-9839-6705-DAB0-B46937C73FF4}"/>
                </a:ext>
              </a:extLst>
            </p:cNvPr>
            <p:cNvSpPr txBox="1">
              <a:spLocks noGrp="1" noRot="1" noMove="1" noResize="1" noEditPoints="1" noAdjustHandles="1" noChangeArrowheads="1" noChangeShapeType="1"/>
            </p:cNvSpPr>
            <p:nvPr/>
          </p:nvSpPr>
          <p:spPr>
            <a:xfrm>
              <a:off x="284254" y="6699642"/>
              <a:ext cx="369012" cy="246221"/>
            </a:xfrm>
            <a:prstGeom prst="rect">
              <a:avLst/>
            </a:prstGeom>
            <a:noFill/>
          </p:spPr>
          <p:txBody>
            <a:bodyPr wrap="none" rtlCol="0">
              <a:spAutoFit/>
            </a:bodyPr>
            <a:lstStyle/>
            <a:p>
              <a:r>
                <a:rPr lang="en-GB" sz="1000" b="1" dirty="0">
                  <a:latin typeface="Sassoon Infant Std" panose="020B0503020103030203" pitchFamily="34" charset="0"/>
                </a:rPr>
                <a:t>say</a:t>
              </a:r>
            </a:p>
          </p:txBody>
        </p:sp>
        <p:sp>
          <p:nvSpPr>
            <p:cNvPr id="22" name="TextBox 21">
              <a:extLst>
                <a:ext uri="{FF2B5EF4-FFF2-40B4-BE49-F238E27FC236}">
                  <a16:creationId xmlns:a16="http://schemas.microsoft.com/office/drawing/2014/main" id="{EE01530D-35CF-4209-04BB-32BA04ABEA00}"/>
                </a:ext>
              </a:extLst>
            </p:cNvPr>
            <p:cNvSpPr txBox="1">
              <a:spLocks noGrp="1" noRot="1" noMove="1" noResize="1" noEditPoints="1" noAdjustHandles="1" noChangeArrowheads="1" noChangeShapeType="1"/>
            </p:cNvSpPr>
            <p:nvPr/>
          </p:nvSpPr>
          <p:spPr>
            <a:xfrm>
              <a:off x="65647" y="6641775"/>
              <a:ext cx="341760" cy="223138"/>
            </a:xfrm>
            <a:prstGeom prst="rect">
              <a:avLst/>
            </a:prstGeom>
            <a:noFill/>
          </p:spPr>
          <p:txBody>
            <a:bodyPr wrap="none" rtlCol="0">
              <a:spAutoFit/>
            </a:bodyPr>
            <a:lstStyle/>
            <a:p>
              <a:r>
                <a:rPr lang="en-GB" sz="800" b="1" dirty="0">
                  <a:latin typeface="Sassoon Infant Std" panose="020B0503020103030203" pitchFamily="34" charset="0"/>
                </a:rPr>
                <a:t>say</a:t>
              </a:r>
            </a:p>
          </p:txBody>
        </p:sp>
      </p:gr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6F70C8F6452D4FA29D15BE96422302" ma:contentTypeVersion="17" ma:contentTypeDescription="Create a new document." ma:contentTypeScope="" ma:versionID="748cee998cf84409040573589b1502a5">
  <xsd:schema xmlns:xsd="http://www.w3.org/2001/XMLSchema" xmlns:xs="http://www.w3.org/2001/XMLSchema" xmlns:p="http://schemas.microsoft.com/office/2006/metadata/properties" xmlns:ns2="0fffdda0-d0a1-498e-84c7-a098070d8ac5" xmlns:ns3="e50e164d-e878-4a21-8599-f81949a164b3" xmlns:ns4="http://schemas.microsoft.com/sharepoint/v4" targetNamespace="http://schemas.microsoft.com/office/2006/metadata/properties" ma:root="true" ma:fieldsID="978184687e459caa275a31730682337e" ns2:_="" ns3:_="" ns4:_="">
    <xsd:import namespace="0fffdda0-d0a1-498e-84c7-a098070d8ac5"/>
    <xsd:import namespace="e50e164d-e878-4a21-8599-f81949a164b3"/>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LengthInSeconds" minOccurs="0"/>
                <xsd:element ref="ns2:SharedWithUsers" minOccurs="0"/>
                <xsd:element ref="ns2:SharedWithDetails"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4:IconOverlay"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ffdda0-d0a1-498e-84c7-a098070d8ac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7" nillable="true" ma:displayName="Taxonomy Catch All Column" ma:hidden="true" ma:list="{83529536-1daf-43bf-b1eb-a7cacb729900}" ma:internalName="TaxCatchAll" ma:showField="CatchAllData" ma:web="0fffdda0-d0a1-498e-84c7-a098070d8ac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50e164d-e878-4a21-8599-f81949a164b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f5dd45ab-289e-42c9-8b36-d761415f8b3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4"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_dlc_DocId xmlns="0fffdda0-d0a1-498e-84c7-a098070d8ac5">CX2W3MTAWXJ6-1481070092-46315</_dlc_DocId>
    <_dlc_DocIdUrl xmlns="0fffdda0-d0a1-498e-84c7-a098070d8ac5">
      <Url>https://greenfieldseducations.sharepoint.com/sites/CompanyDocuments/_layouts/15/DocIdRedir.aspx?ID=CX2W3MTAWXJ6-1481070092-46315</Url>
      <Description>CX2W3MTAWXJ6-1481070092-46315</Description>
    </_dlc_DocIdUrl>
    <lcf76f155ced4ddcb4097134ff3c332f xmlns="e50e164d-e878-4a21-8599-f81949a164b3">
      <Terms xmlns="http://schemas.microsoft.com/office/infopath/2007/PartnerControls"/>
    </lcf76f155ced4ddcb4097134ff3c332f>
    <TaxCatchAll xmlns="0fffdda0-d0a1-498e-84c7-a098070d8ac5" xsi:nil="true"/>
    <SharedWithUsers xmlns="0fffdda0-d0a1-498e-84c7-a098070d8ac5">
      <UserInfo>
        <DisplayName>West View IT</DisplayName>
        <AccountId>19</AccountId>
        <AccountType/>
      </UserInfo>
      <UserInfo>
        <DisplayName>Alex Bedford</DisplayName>
        <AccountId>526</AccountId>
        <AccountType/>
      </UserInfo>
      <UserInfo>
        <DisplayName>Anita Gray</DisplayName>
        <AccountId>26</AccountId>
        <AccountType/>
      </UserInfo>
    </SharedWithUsers>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C976BD-1350-493D-B8E1-E0636C3672C8}">
  <ds:schemaRefs>
    <ds:schemaRef ds:uri="0fffdda0-d0a1-498e-84c7-a098070d8ac5"/>
    <ds:schemaRef ds:uri="e50e164d-e878-4a21-8599-f81949a164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4"/>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4BA8AC6-AD84-4C1E-9AC7-2462F0838DDB}">
  <ds:schemaRefs>
    <ds:schemaRef ds:uri="http://schemas.microsoft.com/sharepoint/events"/>
  </ds:schemaRefs>
</ds:datastoreItem>
</file>

<file path=customXml/itemProps3.xml><?xml version="1.0" encoding="utf-8"?>
<ds:datastoreItem xmlns:ds="http://schemas.openxmlformats.org/officeDocument/2006/customXml" ds:itemID="{F9257185-FF56-4406-A4FF-50D2F3AA3469}">
  <ds:schemaRefs>
    <ds:schemaRef ds:uri="http://schemas.microsoft.com/sharepoint/v4"/>
    <ds:schemaRef ds:uri="http://www.w3.org/XML/1998/namespace"/>
    <ds:schemaRef ds:uri="http://purl.org/dc/terms/"/>
    <ds:schemaRef ds:uri="http://purl.org/dc/dcmitype/"/>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e50e164d-e878-4a21-8599-f81949a164b3"/>
    <ds:schemaRef ds:uri="0fffdda0-d0a1-498e-84c7-a098070d8ac5"/>
    <ds:schemaRef ds:uri="http://purl.org/dc/elements/1.1/"/>
  </ds:schemaRefs>
</ds:datastoreItem>
</file>

<file path=customXml/itemProps4.xml><?xml version="1.0" encoding="utf-8"?>
<ds:datastoreItem xmlns:ds="http://schemas.openxmlformats.org/officeDocument/2006/customXml" ds:itemID="{F599DD04-CFC7-4DE3-B0AE-D0E77C4BC6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805</TotalTime>
  <Words>3144</Words>
  <Application>Microsoft Macintosh PowerPoint</Application>
  <PresentationFormat>Custom</PresentationFormat>
  <Paragraphs>629</Paragraphs>
  <Slides>11</Slides>
  <Notes>10</Notes>
  <HiddenSlides>0</HiddenSlides>
  <MMClips>5</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vt:i4>
      </vt:variant>
    </vt:vector>
  </HeadingPairs>
  <TitlesOfParts>
    <vt:vector size="20" baseType="lpstr">
      <vt:lpstr>Arial</vt:lpstr>
      <vt:lpstr>Avenir</vt:lpstr>
      <vt:lpstr>Calibri</vt:lpstr>
      <vt:lpstr>Comic Sans MS</vt:lpstr>
      <vt:lpstr>Noto Sans Symbols</vt:lpstr>
      <vt:lpstr>Sassoon Infant Std</vt:lpstr>
      <vt:lpstr>Wingdings</vt:lpstr>
      <vt:lpstr>Office Theme</vt:lpstr>
      <vt:lpstr>1_Office Theme</vt:lpstr>
      <vt:lpstr>Year 2 Music: Experimenting with sounds 2 – Block A</vt:lpstr>
      <vt:lpstr>PowerPoint Presentation</vt:lpstr>
      <vt:lpstr>PowerPoint Presentation</vt:lpstr>
      <vt:lpstr>PowerPoint Presentation</vt:lpstr>
      <vt:lpstr>Audio clips:  Y2 Experimenting with sounds 2 – Block A</vt:lpstr>
      <vt:lpstr>PowerPoint Presentation</vt:lpstr>
      <vt:lpstr>PowerPoint Presentation</vt:lpstr>
      <vt:lpstr>PowerPoint Presentation</vt:lpstr>
      <vt:lpstr>PowerPoint Presentation</vt:lpstr>
      <vt:lpstr>Vocabulary: Y2 Experimenting with sounds 2 – Block A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Reading Unit: Block</dc:title>
  <dc:creator>Lauren Meadows</dc:creator>
  <cp:lastModifiedBy>cuspinserts</cp:lastModifiedBy>
  <cp:revision>118</cp:revision>
  <cp:lastPrinted>2022-07-11T14:14:23Z</cp:lastPrinted>
  <dcterms:created xsi:type="dcterms:W3CDTF">2020-11-16T12:11:54Z</dcterms:created>
  <dcterms:modified xsi:type="dcterms:W3CDTF">2022-08-30T17:07:25Z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0x010100506F70C8F6452D4FA29D15BE96422302</vt:lpwstr>
  </property>
  <property fmtid="{D5CDD505-2E9C-101B-9397-08002B2CF9AE}" pid="3" name="MediaServiceImageTags">
    <vt:lpwstr/>
  </property>
  <property fmtid="{D5CDD505-2E9C-101B-9397-08002B2CF9AE}" pid="4" name="_dlc_DocIdItemGuid">
    <vt:lpwstr>21d28245-1dc2-49a5-9b75-5e86281db132</vt:lpwstr>
  </property>
</Properties>
</file>